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1" r:id="rId11"/>
    <p:sldId id="272" r:id="rId12"/>
    <p:sldId id="273" r:id="rId13"/>
    <p:sldId id="274" r:id="rId14"/>
    <p:sldId id="275" r:id="rId15"/>
    <p:sldId id="276" r:id="rId16"/>
    <p:sldId id="264" r:id="rId17"/>
    <p:sldId id="265" r:id="rId18"/>
    <p:sldId id="266" r:id="rId19"/>
    <p:sldId id="267" r:id="rId20"/>
    <p:sldId id="268" r:id="rId21"/>
    <p:sldId id="269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FC792-795A-452D-9960-A70326DA298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0C111C-B516-4D35-951A-A7832C9AFD06}">
      <dgm:prSet/>
      <dgm:spPr/>
      <dgm:t>
        <a:bodyPr/>
        <a:lstStyle/>
        <a:p>
          <a:pPr algn="r" rtl="1"/>
          <a:r>
            <a:rPr lang="fa-IR" dirty="0" smtClean="0">
              <a:cs typeface="B Nazanin" panose="00000400000000000000" pitchFamily="2" charset="-78"/>
            </a:rPr>
            <a:t>1- نوع و ماهیت اموال            </a:t>
          </a:r>
          <a:endParaRPr lang="en-US" dirty="0" smtClean="0">
            <a:cs typeface="B Nazanin" panose="00000400000000000000" pitchFamily="2" charset="-78"/>
          </a:endParaRPr>
        </a:p>
        <a:p>
          <a:pPr algn="r" rtl="1"/>
          <a:r>
            <a:rPr lang="fa-IR" dirty="0" smtClean="0">
              <a:cs typeface="B Nazanin" panose="00000400000000000000" pitchFamily="2" charset="-78"/>
            </a:rPr>
            <a:t>                 2- برنامه حسابرسی اموال                 </a:t>
          </a:r>
          <a:endParaRPr lang="en-US" dirty="0">
            <a:cs typeface="B Nazanin" panose="00000400000000000000" pitchFamily="2" charset="-78"/>
          </a:endParaRPr>
        </a:p>
      </dgm:t>
    </dgm:pt>
    <dgm:pt modelId="{092DEA54-9CD9-4B7B-B1F6-C20C8BBBD448}" type="parTrans" cxnId="{E1502B56-A7D8-4056-80F1-CB2F22AE118C}">
      <dgm:prSet/>
      <dgm:spPr/>
      <dgm:t>
        <a:bodyPr/>
        <a:lstStyle/>
        <a:p>
          <a:endParaRPr lang="en-US"/>
        </a:p>
      </dgm:t>
    </dgm:pt>
    <dgm:pt modelId="{58426E73-B58F-4FD8-B819-58C614EDEB80}" type="sibTrans" cxnId="{E1502B56-A7D8-4056-80F1-CB2F22AE118C}">
      <dgm:prSet/>
      <dgm:spPr/>
      <dgm:t>
        <a:bodyPr/>
        <a:lstStyle/>
        <a:p>
          <a:endParaRPr lang="en-US"/>
        </a:p>
      </dgm:t>
    </dgm:pt>
    <dgm:pt modelId="{60BFA23B-FC96-4B0E-9BE2-612E535C85E7}">
      <dgm:prSet/>
      <dgm:spPr/>
      <dgm:t>
        <a:bodyPr/>
        <a:lstStyle/>
        <a:p>
          <a:pPr algn="r" rtl="1"/>
          <a:r>
            <a:rPr lang="fa-IR" dirty="0" smtClean="0">
              <a:cs typeface="B Nazanin" panose="00000400000000000000" pitchFamily="2" charset="-78"/>
            </a:rPr>
            <a:t>3- استملاک  دارایی های ثابت  </a:t>
          </a:r>
          <a:endParaRPr lang="en-US" dirty="0" smtClean="0">
            <a:cs typeface="B Nazanin" panose="00000400000000000000" pitchFamily="2" charset="-78"/>
          </a:endParaRPr>
        </a:p>
        <a:p>
          <a:pPr algn="r" rtl="1"/>
          <a:r>
            <a:rPr lang="fa-IR" dirty="0" smtClean="0">
              <a:cs typeface="B Nazanin" panose="00000400000000000000" pitchFamily="2" charset="-78"/>
            </a:rPr>
            <a:t>                4- هدفهای حسابرسان  </a:t>
          </a:r>
          <a:endParaRPr lang="en-US" dirty="0">
            <a:cs typeface="B Nazanin" panose="00000400000000000000" pitchFamily="2" charset="-78"/>
          </a:endParaRPr>
        </a:p>
      </dgm:t>
    </dgm:pt>
    <dgm:pt modelId="{21609146-1099-40A9-86FA-FEB6CC246750}" type="parTrans" cxnId="{A7DA0B0B-003F-470F-A76D-66618874E5C5}">
      <dgm:prSet/>
      <dgm:spPr/>
      <dgm:t>
        <a:bodyPr/>
        <a:lstStyle/>
        <a:p>
          <a:endParaRPr lang="en-US"/>
        </a:p>
      </dgm:t>
    </dgm:pt>
    <dgm:pt modelId="{DFC85EE9-3E94-45D2-A99C-BBFAEF7BEAE4}" type="sibTrans" cxnId="{A7DA0B0B-003F-470F-A76D-66618874E5C5}">
      <dgm:prSet/>
      <dgm:spPr/>
      <dgm:t>
        <a:bodyPr/>
        <a:lstStyle/>
        <a:p>
          <a:endParaRPr lang="en-US"/>
        </a:p>
      </dgm:t>
    </dgm:pt>
    <dgm:pt modelId="{9F967D81-A066-415D-B5DE-8010FD9C2B15}">
      <dgm:prSet/>
      <dgm:spPr/>
      <dgm:t>
        <a:bodyPr/>
        <a:lstStyle/>
        <a:p>
          <a:pPr algn="r" rtl="1"/>
          <a:r>
            <a:rPr lang="fa-IR" dirty="0" smtClean="0">
              <a:cs typeface="B Nazanin" panose="00000400000000000000" pitchFamily="2" charset="-78"/>
            </a:rPr>
            <a:t>4- برنامه حسابرسی هزینه                </a:t>
          </a:r>
          <a:endParaRPr lang="en-US" dirty="0" smtClean="0">
            <a:cs typeface="B Nazanin" panose="00000400000000000000" pitchFamily="2" charset="-78"/>
          </a:endParaRPr>
        </a:p>
        <a:p>
          <a:pPr algn="r" rtl="1"/>
          <a:r>
            <a:rPr lang="fa-IR" dirty="0" smtClean="0">
              <a:cs typeface="B Nazanin" panose="00000400000000000000" pitchFamily="2" charset="-78"/>
            </a:rPr>
            <a:t>       5- برنامه حسابرسی استحلاک </a:t>
          </a:r>
          <a:endParaRPr lang="en-US" dirty="0">
            <a:cs typeface="B Nazanin" panose="00000400000000000000" pitchFamily="2" charset="-78"/>
          </a:endParaRPr>
        </a:p>
      </dgm:t>
    </dgm:pt>
    <dgm:pt modelId="{17D3168F-766F-4E36-9EF9-26C07FE10793}" type="parTrans" cxnId="{480E29E3-C3AA-4EBA-BCB5-C0FF048B607C}">
      <dgm:prSet/>
      <dgm:spPr/>
      <dgm:t>
        <a:bodyPr/>
        <a:lstStyle/>
        <a:p>
          <a:endParaRPr lang="en-US"/>
        </a:p>
      </dgm:t>
    </dgm:pt>
    <dgm:pt modelId="{2D02F05B-8E8D-44A0-8B1A-C5F14286D92E}" type="sibTrans" cxnId="{480E29E3-C3AA-4EBA-BCB5-C0FF048B607C}">
      <dgm:prSet/>
      <dgm:spPr/>
      <dgm:t>
        <a:bodyPr/>
        <a:lstStyle/>
        <a:p>
          <a:endParaRPr lang="en-US"/>
        </a:p>
      </dgm:t>
    </dgm:pt>
    <dgm:pt modelId="{70733861-CE8C-4C51-A647-B04B343984D8}">
      <dgm:prSet/>
      <dgm:spPr/>
      <dgm:t>
        <a:bodyPr/>
        <a:lstStyle/>
        <a:p>
          <a:pPr algn="r" rtl="1"/>
          <a:r>
            <a:rPr lang="fa-IR" dirty="0" smtClean="0">
              <a:cs typeface="B Nazanin" panose="00000400000000000000" pitchFamily="2" charset="-78"/>
            </a:rPr>
            <a:t>6- حسابرسی منابع طبیعی </a:t>
          </a:r>
          <a:endParaRPr lang="en-US" dirty="0">
            <a:cs typeface="B Nazanin" panose="00000400000000000000" pitchFamily="2" charset="-78"/>
          </a:endParaRPr>
        </a:p>
      </dgm:t>
    </dgm:pt>
    <dgm:pt modelId="{B4550ADD-28B5-49FC-BF0C-FA665904860A}" type="parTrans" cxnId="{DB9C2A71-04FF-41ED-A8F5-4ECCFF87D096}">
      <dgm:prSet/>
      <dgm:spPr/>
      <dgm:t>
        <a:bodyPr/>
        <a:lstStyle/>
        <a:p>
          <a:endParaRPr lang="en-US"/>
        </a:p>
      </dgm:t>
    </dgm:pt>
    <dgm:pt modelId="{020BEF1A-35B3-491C-A234-2153B1DCBDC9}" type="sibTrans" cxnId="{DB9C2A71-04FF-41ED-A8F5-4ECCFF87D096}">
      <dgm:prSet/>
      <dgm:spPr/>
      <dgm:t>
        <a:bodyPr/>
        <a:lstStyle/>
        <a:p>
          <a:endParaRPr lang="en-US"/>
        </a:p>
      </dgm:t>
    </dgm:pt>
    <dgm:pt modelId="{001EA322-5E03-4978-85B0-2386ADB2331B}" type="pres">
      <dgm:prSet presAssocID="{03EFC792-795A-452D-9960-A70326DA298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EDABA3-D4FD-411A-88DB-C94A56A8ABC4}" type="pres">
      <dgm:prSet presAssocID="{03EFC792-795A-452D-9960-A70326DA2982}" presName="dummyMaxCanvas" presStyleCnt="0">
        <dgm:presLayoutVars/>
      </dgm:prSet>
      <dgm:spPr/>
    </dgm:pt>
    <dgm:pt modelId="{9030ADD7-882C-413B-A9AB-BAE7835D65A5}" type="pres">
      <dgm:prSet presAssocID="{03EFC792-795A-452D-9960-A70326DA2982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4FADC5-0F99-49DA-9E4B-A7EA8E319C8D}" type="pres">
      <dgm:prSet presAssocID="{03EFC792-795A-452D-9960-A70326DA298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4E627C-0CC4-49C9-B421-01D88B3AC307}" type="pres">
      <dgm:prSet presAssocID="{03EFC792-795A-452D-9960-A70326DA298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5AE30F-2908-4B45-862E-847A06C57B63}" type="pres">
      <dgm:prSet presAssocID="{03EFC792-795A-452D-9960-A70326DA298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712CF6-F2BF-48B1-A5A9-54280231FC68}" type="pres">
      <dgm:prSet presAssocID="{03EFC792-795A-452D-9960-A70326DA298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0756D-3AEE-44F9-9F71-3AEDA44C7F5C}" type="pres">
      <dgm:prSet presAssocID="{03EFC792-795A-452D-9960-A70326DA298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715E6C-9466-4C20-BBC8-A74188386C4B}" type="pres">
      <dgm:prSet presAssocID="{03EFC792-795A-452D-9960-A70326DA298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94536-6424-408D-AC7C-2DEC94E59382}" type="pres">
      <dgm:prSet presAssocID="{03EFC792-795A-452D-9960-A70326DA298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EEB7A-5D51-4AC6-A9B1-DF778165180B}" type="pres">
      <dgm:prSet presAssocID="{03EFC792-795A-452D-9960-A70326DA298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4BD49-C00B-44EC-9E5D-1A59B802554F}" type="pres">
      <dgm:prSet presAssocID="{03EFC792-795A-452D-9960-A70326DA298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772971-D922-4429-B463-49A9E99A03DD}" type="pres">
      <dgm:prSet presAssocID="{03EFC792-795A-452D-9960-A70326DA298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615819-C407-438F-854D-5DE8FCE4E104}" type="presOf" srcId="{70733861-CE8C-4C51-A647-B04B343984D8}" destId="{C0772971-D922-4429-B463-49A9E99A03DD}" srcOrd="1" destOrd="0" presId="urn:microsoft.com/office/officeart/2005/8/layout/vProcess5"/>
    <dgm:cxn modelId="{DB9C2A71-04FF-41ED-A8F5-4ECCFF87D096}" srcId="{03EFC792-795A-452D-9960-A70326DA2982}" destId="{70733861-CE8C-4C51-A647-B04B343984D8}" srcOrd="3" destOrd="0" parTransId="{B4550ADD-28B5-49FC-BF0C-FA665904860A}" sibTransId="{020BEF1A-35B3-491C-A234-2153B1DCBDC9}"/>
    <dgm:cxn modelId="{FAF8D501-2396-4116-BBDD-8DC47F2813DF}" type="presOf" srcId="{60BFA23B-FC96-4B0E-9BE2-612E535C85E7}" destId="{B32EEB7A-5D51-4AC6-A9B1-DF778165180B}" srcOrd="1" destOrd="0" presId="urn:microsoft.com/office/officeart/2005/8/layout/vProcess5"/>
    <dgm:cxn modelId="{410DA793-32B9-4254-9439-D1A410AE4614}" type="presOf" srcId="{3B0C111C-B516-4D35-951A-A7832C9AFD06}" destId="{EB994536-6424-408D-AC7C-2DEC94E59382}" srcOrd="1" destOrd="0" presId="urn:microsoft.com/office/officeart/2005/8/layout/vProcess5"/>
    <dgm:cxn modelId="{3BA1B4AE-22CE-4244-BB5D-5682D1704EA0}" type="presOf" srcId="{70733861-CE8C-4C51-A647-B04B343984D8}" destId="{9E5AE30F-2908-4B45-862E-847A06C57B63}" srcOrd="0" destOrd="0" presId="urn:microsoft.com/office/officeart/2005/8/layout/vProcess5"/>
    <dgm:cxn modelId="{C0036AF4-1D6C-43CE-9264-DBBD52C3B126}" type="presOf" srcId="{9F967D81-A066-415D-B5DE-8010FD9C2B15}" destId="{AC4E627C-0CC4-49C9-B421-01D88B3AC307}" srcOrd="0" destOrd="0" presId="urn:microsoft.com/office/officeart/2005/8/layout/vProcess5"/>
    <dgm:cxn modelId="{AB2CE715-2A66-4395-B86F-A2DC38AD51E8}" type="presOf" srcId="{DFC85EE9-3E94-45D2-A99C-BBFAEF7BEAE4}" destId="{E810756D-3AEE-44F9-9F71-3AEDA44C7F5C}" srcOrd="0" destOrd="0" presId="urn:microsoft.com/office/officeart/2005/8/layout/vProcess5"/>
    <dgm:cxn modelId="{480E29E3-C3AA-4EBA-BCB5-C0FF048B607C}" srcId="{03EFC792-795A-452D-9960-A70326DA2982}" destId="{9F967D81-A066-415D-B5DE-8010FD9C2B15}" srcOrd="2" destOrd="0" parTransId="{17D3168F-766F-4E36-9EF9-26C07FE10793}" sibTransId="{2D02F05B-8E8D-44A0-8B1A-C5F14286D92E}"/>
    <dgm:cxn modelId="{6E3CEA81-7B9D-450C-B1BC-A34B2CC3E0C9}" type="presOf" srcId="{3B0C111C-B516-4D35-951A-A7832C9AFD06}" destId="{9030ADD7-882C-413B-A9AB-BAE7835D65A5}" srcOrd="0" destOrd="0" presId="urn:microsoft.com/office/officeart/2005/8/layout/vProcess5"/>
    <dgm:cxn modelId="{AE2DD4D2-D310-4347-AA23-1E0E4891ACEC}" type="presOf" srcId="{58426E73-B58F-4FD8-B819-58C614EDEB80}" destId="{23712CF6-F2BF-48B1-A5A9-54280231FC68}" srcOrd="0" destOrd="0" presId="urn:microsoft.com/office/officeart/2005/8/layout/vProcess5"/>
    <dgm:cxn modelId="{A7DA0B0B-003F-470F-A76D-66618874E5C5}" srcId="{03EFC792-795A-452D-9960-A70326DA2982}" destId="{60BFA23B-FC96-4B0E-9BE2-612E535C85E7}" srcOrd="1" destOrd="0" parTransId="{21609146-1099-40A9-86FA-FEB6CC246750}" sibTransId="{DFC85EE9-3E94-45D2-A99C-BBFAEF7BEAE4}"/>
    <dgm:cxn modelId="{00435204-21C9-4FB4-9D6F-4AF022693B85}" type="presOf" srcId="{9F967D81-A066-415D-B5DE-8010FD9C2B15}" destId="{9864BD49-C00B-44EC-9E5D-1A59B802554F}" srcOrd="1" destOrd="0" presId="urn:microsoft.com/office/officeart/2005/8/layout/vProcess5"/>
    <dgm:cxn modelId="{83EF286B-BD95-4E59-8D0B-37F851E10841}" type="presOf" srcId="{03EFC792-795A-452D-9960-A70326DA2982}" destId="{001EA322-5E03-4978-85B0-2386ADB2331B}" srcOrd="0" destOrd="0" presId="urn:microsoft.com/office/officeart/2005/8/layout/vProcess5"/>
    <dgm:cxn modelId="{E1502B56-A7D8-4056-80F1-CB2F22AE118C}" srcId="{03EFC792-795A-452D-9960-A70326DA2982}" destId="{3B0C111C-B516-4D35-951A-A7832C9AFD06}" srcOrd="0" destOrd="0" parTransId="{092DEA54-9CD9-4B7B-B1F6-C20C8BBBD448}" sibTransId="{58426E73-B58F-4FD8-B819-58C614EDEB80}"/>
    <dgm:cxn modelId="{A11614A3-C98C-4862-9D29-C178366A2502}" type="presOf" srcId="{2D02F05B-8E8D-44A0-8B1A-C5F14286D92E}" destId="{B0715E6C-9466-4C20-BBC8-A74188386C4B}" srcOrd="0" destOrd="0" presId="urn:microsoft.com/office/officeart/2005/8/layout/vProcess5"/>
    <dgm:cxn modelId="{307F77AA-CDF5-493C-A061-D9DE43D153B6}" type="presOf" srcId="{60BFA23B-FC96-4B0E-9BE2-612E535C85E7}" destId="{DD4FADC5-0F99-49DA-9E4B-A7EA8E319C8D}" srcOrd="0" destOrd="0" presId="urn:microsoft.com/office/officeart/2005/8/layout/vProcess5"/>
    <dgm:cxn modelId="{663BE105-4004-4EB2-AF16-A0FEFB769DA6}" type="presParOf" srcId="{001EA322-5E03-4978-85B0-2386ADB2331B}" destId="{BBEDABA3-D4FD-411A-88DB-C94A56A8ABC4}" srcOrd="0" destOrd="0" presId="urn:microsoft.com/office/officeart/2005/8/layout/vProcess5"/>
    <dgm:cxn modelId="{6228F402-D688-4FAB-8743-891E6FA9F6DC}" type="presParOf" srcId="{001EA322-5E03-4978-85B0-2386ADB2331B}" destId="{9030ADD7-882C-413B-A9AB-BAE7835D65A5}" srcOrd="1" destOrd="0" presId="urn:microsoft.com/office/officeart/2005/8/layout/vProcess5"/>
    <dgm:cxn modelId="{620BE154-E263-4F6B-92A2-67C4B78458D0}" type="presParOf" srcId="{001EA322-5E03-4978-85B0-2386ADB2331B}" destId="{DD4FADC5-0F99-49DA-9E4B-A7EA8E319C8D}" srcOrd="2" destOrd="0" presId="urn:microsoft.com/office/officeart/2005/8/layout/vProcess5"/>
    <dgm:cxn modelId="{E3FAB6E0-39B5-49EE-B776-B8D79642DDD3}" type="presParOf" srcId="{001EA322-5E03-4978-85B0-2386ADB2331B}" destId="{AC4E627C-0CC4-49C9-B421-01D88B3AC307}" srcOrd="3" destOrd="0" presId="urn:microsoft.com/office/officeart/2005/8/layout/vProcess5"/>
    <dgm:cxn modelId="{4705872E-0A41-4F88-A5A9-E5C8885AA445}" type="presParOf" srcId="{001EA322-5E03-4978-85B0-2386ADB2331B}" destId="{9E5AE30F-2908-4B45-862E-847A06C57B63}" srcOrd="4" destOrd="0" presId="urn:microsoft.com/office/officeart/2005/8/layout/vProcess5"/>
    <dgm:cxn modelId="{D0A5DEE4-3091-4C52-AA0D-1E4767EFA79E}" type="presParOf" srcId="{001EA322-5E03-4978-85B0-2386ADB2331B}" destId="{23712CF6-F2BF-48B1-A5A9-54280231FC68}" srcOrd="5" destOrd="0" presId="urn:microsoft.com/office/officeart/2005/8/layout/vProcess5"/>
    <dgm:cxn modelId="{FA612B80-3D9D-4B83-B427-372BC02A2086}" type="presParOf" srcId="{001EA322-5E03-4978-85B0-2386ADB2331B}" destId="{E810756D-3AEE-44F9-9F71-3AEDA44C7F5C}" srcOrd="6" destOrd="0" presId="urn:microsoft.com/office/officeart/2005/8/layout/vProcess5"/>
    <dgm:cxn modelId="{D79173DF-D11E-4B66-9517-3E7DD6910B1D}" type="presParOf" srcId="{001EA322-5E03-4978-85B0-2386ADB2331B}" destId="{B0715E6C-9466-4C20-BBC8-A74188386C4B}" srcOrd="7" destOrd="0" presId="urn:microsoft.com/office/officeart/2005/8/layout/vProcess5"/>
    <dgm:cxn modelId="{61A464FC-9579-4C7B-B2D4-50DB2444A430}" type="presParOf" srcId="{001EA322-5E03-4978-85B0-2386ADB2331B}" destId="{EB994536-6424-408D-AC7C-2DEC94E59382}" srcOrd="8" destOrd="0" presId="urn:microsoft.com/office/officeart/2005/8/layout/vProcess5"/>
    <dgm:cxn modelId="{041C7064-4242-4ED6-AA01-387D442EC17C}" type="presParOf" srcId="{001EA322-5E03-4978-85B0-2386ADB2331B}" destId="{B32EEB7A-5D51-4AC6-A9B1-DF778165180B}" srcOrd="9" destOrd="0" presId="urn:microsoft.com/office/officeart/2005/8/layout/vProcess5"/>
    <dgm:cxn modelId="{4CC48850-853D-4C61-A595-9CD9F5B976CF}" type="presParOf" srcId="{001EA322-5E03-4978-85B0-2386ADB2331B}" destId="{9864BD49-C00B-44EC-9E5D-1A59B802554F}" srcOrd="10" destOrd="0" presId="urn:microsoft.com/office/officeart/2005/8/layout/vProcess5"/>
    <dgm:cxn modelId="{D53E7B65-5BE3-4A29-A955-B458B98E06BE}" type="presParOf" srcId="{001EA322-5E03-4978-85B0-2386ADB2331B}" destId="{C0772971-D922-4429-B463-49A9E99A03D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EA1BA87-4728-4301-B3EE-992667B4B5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4FBCA5-700F-4656-A257-35803FF73B47}">
      <dgm:prSet custT="1"/>
      <dgm:spPr/>
      <dgm:t>
        <a:bodyPr/>
        <a:lstStyle/>
        <a:p>
          <a:pPr rtl="1"/>
          <a:r>
            <a:rPr lang="fa-IR" sz="24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استهلاک دارایی های ثابت عبارت است از کاهش ارزش دارایی در اثر استفاده به مرور زمان </a:t>
          </a:r>
          <a:endParaRPr lang="en-US" sz="2400" dirty="0">
            <a:cs typeface="B Nazanin" panose="00000400000000000000" pitchFamily="2" charset="-78"/>
          </a:endParaRPr>
        </a:p>
      </dgm:t>
    </dgm:pt>
    <dgm:pt modelId="{098C5992-DB27-49E9-92F8-5653A07220CD}" type="parTrans" cxnId="{992AA4D7-56B1-4336-BC1E-EAA17AD32F47}">
      <dgm:prSet/>
      <dgm:spPr/>
      <dgm:t>
        <a:bodyPr/>
        <a:lstStyle/>
        <a:p>
          <a:endParaRPr lang="en-US"/>
        </a:p>
      </dgm:t>
    </dgm:pt>
    <dgm:pt modelId="{F6C7C2E9-F37D-410A-836C-E58A2093F02F}" type="sibTrans" cxnId="{992AA4D7-56B1-4336-BC1E-EAA17AD32F47}">
      <dgm:prSet/>
      <dgm:spPr/>
      <dgm:t>
        <a:bodyPr/>
        <a:lstStyle/>
        <a:p>
          <a:endParaRPr lang="en-US"/>
        </a:p>
      </dgm:t>
    </dgm:pt>
    <dgm:pt modelId="{24A168DE-AE80-425D-B45C-9E35542DAA6F}" type="pres">
      <dgm:prSet presAssocID="{7EA1BA87-4728-4301-B3EE-992667B4B5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8A8745-E22E-40EF-BC56-576F50BF14C7}" type="pres">
      <dgm:prSet presAssocID="{0E4FBCA5-700F-4656-A257-35803FF73B47}" presName="parentText" presStyleLbl="node1" presStyleIdx="0" presStyleCnt="1" custLinFactNeighborX="4738" custLinFactNeighborY="6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2AA4D7-56B1-4336-BC1E-EAA17AD32F47}" srcId="{7EA1BA87-4728-4301-B3EE-992667B4B583}" destId="{0E4FBCA5-700F-4656-A257-35803FF73B47}" srcOrd="0" destOrd="0" parTransId="{098C5992-DB27-49E9-92F8-5653A07220CD}" sibTransId="{F6C7C2E9-F37D-410A-836C-E58A2093F02F}"/>
    <dgm:cxn modelId="{54805197-A837-4B8E-9097-E27F01F86AB9}" type="presOf" srcId="{0E4FBCA5-700F-4656-A257-35803FF73B47}" destId="{6A8A8745-E22E-40EF-BC56-576F50BF14C7}" srcOrd="0" destOrd="0" presId="urn:microsoft.com/office/officeart/2005/8/layout/vList2"/>
    <dgm:cxn modelId="{C283557E-AE46-4504-8FA8-3E57BADE1CAC}" type="presOf" srcId="{7EA1BA87-4728-4301-B3EE-992667B4B583}" destId="{24A168DE-AE80-425D-B45C-9E35542DAA6F}" srcOrd="0" destOrd="0" presId="urn:microsoft.com/office/officeart/2005/8/layout/vList2"/>
    <dgm:cxn modelId="{3428D443-0783-41E7-A98E-E54F2910BFF9}" type="presParOf" srcId="{24A168DE-AE80-425D-B45C-9E35542DAA6F}" destId="{6A8A8745-E22E-40EF-BC56-576F50BF14C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E552962-4D81-455D-916E-08E3EE0CA4D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A5B81C-F886-493D-8F00-37298417A691}">
      <dgm:prSet custT="1"/>
      <dgm:spPr/>
      <dgm:t>
        <a:bodyPr/>
        <a:lstStyle/>
        <a:p>
          <a:pPr algn="r" rtl="1"/>
          <a:r>
            <a:rPr lang="fa-I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1-  هزینه استهلاک ناشی از یک برآورد است .</a:t>
          </a:r>
          <a:endParaRPr lang="en-US" sz="24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D2644878-AC2F-4ED2-B3B4-A387008B84D6}" type="parTrans" cxnId="{DCCC1ECE-741B-4C45-8863-EE0932A402A8}">
      <dgm:prSet/>
      <dgm:spPr/>
      <dgm:t>
        <a:bodyPr/>
        <a:lstStyle/>
        <a:p>
          <a:endParaRPr lang="en-US"/>
        </a:p>
      </dgm:t>
    </dgm:pt>
    <dgm:pt modelId="{425402E5-E302-4837-9E7A-DFA1477E8ECF}" type="sibTrans" cxnId="{DCCC1ECE-741B-4C45-8863-EE0932A402A8}">
      <dgm:prSet/>
      <dgm:spPr/>
      <dgm:t>
        <a:bodyPr/>
        <a:lstStyle/>
        <a:p>
          <a:endParaRPr lang="en-US"/>
        </a:p>
      </dgm:t>
    </dgm:pt>
    <dgm:pt modelId="{D136C3F6-FFC3-49B4-B634-7025E4CD71E0}">
      <dgm:prSet custT="1"/>
      <dgm:spPr/>
      <dgm:t>
        <a:bodyPr/>
        <a:lstStyle/>
        <a:p>
          <a:pPr algn="r"/>
          <a:r>
            <a:rPr lang="fa-I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2- هزینه استهلاک بر خلاف سایر هزینه ها در مطالعه و ارزیابی حسابرس از کنترل های داخلی مورد رسیدگی قرار نمی گیرد .</a:t>
          </a:r>
          <a:endParaRPr lang="en-US" sz="2400" dirty="0">
            <a:cs typeface="B Nazanin" panose="00000400000000000000" pitchFamily="2" charset="-78"/>
          </a:endParaRPr>
        </a:p>
      </dgm:t>
    </dgm:pt>
    <dgm:pt modelId="{A0E624BD-C993-4547-9CD7-99C56598224E}" type="parTrans" cxnId="{8C06729D-7A93-4E56-8B86-F9E497B9D8A4}">
      <dgm:prSet/>
      <dgm:spPr/>
      <dgm:t>
        <a:bodyPr/>
        <a:lstStyle/>
        <a:p>
          <a:endParaRPr lang="en-US"/>
        </a:p>
      </dgm:t>
    </dgm:pt>
    <dgm:pt modelId="{8C739CFE-6422-4CCF-967A-838F9EB9E2F1}" type="sibTrans" cxnId="{8C06729D-7A93-4E56-8B86-F9E497B9D8A4}">
      <dgm:prSet/>
      <dgm:spPr/>
      <dgm:t>
        <a:bodyPr/>
        <a:lstStyle/>
        <a:p>
          <a:endParaRPr lang="en-US"/>
        </a:p>
      </dgm:t>
    </dgm:pt>
    <dgm:pt modelId="{16257C65-2C1B-4448-8EF3-753114EFB2B2}" type="pres">
      <dgm:prSet presAssocID="{0E552962-4D81-455D-916E-08E3EE0CA4D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900FC3-2AAD-4629-A4F1-61B18F95F29C}" type="pres">
      <dgm:prSet presAssocID="{69A5B81C-F886-493D-8F00-37298417A69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0D0C92-45BB-4545-ABE6-D07D9FE283CE}" type="pres">
      <dgm:prSet presAssocID="{425402E5-E302-4837-9E7A-DFA1477E8ECF}" presName="spacer" presStyleCnt="0"/>
      <dgm:spPr/>
    </dgm:pt>
    <dgm:pt modelId="{8CE24366-CE77-4E8A-9482-6A3DFE964286}" type="pres">
      <dgm:prSet presAssocID="{D136C3F6-FFC3-49B4-B634-7025E4CD71E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CC1ECE-741B-4C45-8863-EE0932A402A8}" srcId="{0E552962-4D81-455D-916E-08E3EE0CA4D2}" destId="{69A5B81C-F886-493D-8F00-37298417A691}" srcOrd="0" destOrd="0" parTransId="{D2644878-AC2F-4ED2-B3B4-A387008B84D6}" sibTransId="{425402E5-E302-4837-9E7A-DFA1477E8ECF}"/>
    <dgm:cxn modelId="{8C06729D-7A93-4E56-8B86-F9E497B9D8A4}" srcId="{0E552962-4D81-455D-916E-08E3EE0CA4D2}" destId="{D136C3F6-FFC3-49B4-B634-7025E4CD71E0}" srcOrd="1" destOrd="0" parTransId="{A0E624BD-C993-4547-9CD7-99C56598224E}" sibTransId="{8C739CFE-6422-4CCF-967A-838F9EB9E2F1}"/>
    <dgm:cxn modelId="{337804D0-8CFE-4FEA-B36B-47AF963CBCC8}" type="presOf" srcId="{D136C3F6-FFC3-49B4-B634-7025E4CD71E0}" destId="{8CE24366-CE77-4E8A-9482-6A3DFE964286}" srcOrd="0" destOrd="0" presId="urn:microsoft.com/office/officeart/2005/8/layout/vList2"/>
    <dgm:cxn modelId="{15303A0C-055E-4107-AC85-59AD6977C81E}" type="presOf" srcId="{69A5B81C-F886-493D-8F00-37298417A691}" destId="{5D900FC3-2AAD-4629-A4F1-61B18F95F29C}" srcOrd="0" destOrd="0" presId="urn:microsoft.com/office/officeart/2005/8/layout/vList2"/>
    <dgm:cxn modelId="{D9037E15-82FD-4CD0-9D33-0B366060CB0A}" type="presOf" srcId="{0E552962-4D81-455D-916E-08E3EE0CA4D2}" destId="{16257C65-2C1B-4448-8EF3-753114EFB2B2}" srcOrd="0" destOrd="0" presId="urn:microsoft.com/office/officeart/2005/8/layout/vList2"/>
    <dgm:cxn modelId="{FC541535-1A91-4334-99FB-0949A36BBDD2}" type="presParOf" srcId="{16257C65-2C1B-4448-8EF3-753114EFB2B2}" destId="{5D900FC3-2AAD-4629-A4F1-61B18F95F29C}" srcOrd="0" destOrd="0" presId="urn:microsoft.com/office/officeart/2005/8/layout/vList2"/>
    <dgm:cxn modelId="{45DBB2CF-E6CC-486D-AB93-B2B1588829B2}" type="presParOf" srcId="{16257C65-2C1B-4448-8EF3-753114EFB2B2}" destId="{800D0C92-45BB-4545-ABE6-D07D9FE283CE}" srcOrd="1" destOrd="0" presId="urn:microsoft.com/office/officeart/2005/8/layout/vList2"/>
    <dgm:cxn modelId="{90308215-84CB-4F8A-90DC-DA50D6147FF3}" type="presParOf" srcId="{16257C65-2C1B-4448-8EF3-753114EFB2B2}" destId="{8CE24366-CE77-4E8A-9482-6A3DFE96428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CAFE7DF-3A0A-4426-BD88-EF39577B82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BA2E8B-3501-4554-AF81-497D37721158}">
      <dgm:prSet custT="1"/>
      <dgm:spPr/>
      <dgm:t>
        <a:bodyPr/>
        <a:lstStyle/>
        <a:p>
          <a:pPr algn="r"/>
          <a:r>
            <a:rPr lang="fa-IR" sz="24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1- روش به کار گرفته شده به وسیله صاحب کار روش قابل قبولی است . </a:t>
          </a:r>
          <a:endParaRPr lang="en-US" sz="24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gm:t>
    </dgm:pt>
    <dgm:pt modelId="{902E2677-C168-4C9C-B8B2-215BD8313672}" type="parTrans" cxnId="{030A1CC5-B792-46F8-9DED-BAE45AF5635E}">
      <dgm:prSet/>
      <dgm:spPr/>
      <dgm:t>
        <a:bodyPr/>
        <a:lstStyle/>
        <a:p>
          <a:endParaRPr lang="en-US"/>
        </a:p>
      </dgm:t>
    </dgm:pt>
    <dgm:pt modelId="{ED81F380-FE8A-461A-B005-962D332D2C07}" type="sibTrans" cxnId="{030A1CC5-B792-46F8-9DED-BAE45AF5635E}">
      <dgm:prSet/>
      <dgm:spPr/>
      <dgm:t>
        <a:bodyPr/>
        <a:lstStyle/>
        <a:p>
          <a:endParaRPr lang="en-US"/>
        </a:p>
      </dgm:t>
    </dgm:pt>
    <dgm:pt modelId="{6394AFE4-203B-42B8-88B7-285947A2004B}">
      <dgm:prSet custT="1"/>
      <dgm:spPr/>
      <dgm:t>
        <a:bodyPr/>
        <a:lstStyle/>
        <a:p>
          <a:pPr algn="r"/>
          <a:r>
            <a:rPr lang="fa-IR" sz="240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2- روش اعمال شده به وسیله صاحب کار با روش اعمال شده در سال قبل یکنواخت است . </a:t>
          </a:r>
          <a:endParaRPr lang="en-US" sz="24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gm:t>
    </dgm:pt>
    <dgm:pt modelId="{B30FE156-51D1-418A-A147-EE71A4A84DD5}" type="parTrans" cxnId="{26EC62DD-D782-4850-808C-F06D370E8273}">
      <dgm:prSet/>
      <dgm:spPr/>
      <dgm:t>
        <a:bodyPr/>
        <a:lstStyle/>
        <a:p>
          <a:endParaRPr lang="en-US"/>
        </a:p>
      </dgm:t>
    </dgm:pt>
    <dgm:pt modelId="{FD810E35-7534-46DF-8198-7521464F1FDC}" type="sibTrans" cxnId="{26EC62DD-D782-4850-808C-F06D370E8273}">
      <dgm:prSet/>
      <dgm:spPr/>
      <dgm:t>
        <a:bodyPr/>
        <a:lstStyle/>
        <a:p>
          <a:endParaRPr lang="en-US"/>
        </a:p>
      </dgm:t>
    </dgm:pt>
    <dgm:pt modelId="{B8B819DC-4256-429E-8B52-CF0F05F99FBF}">
      <dgm:prSet custT="1"/>
      <dgm:spPr/>
      <dgm:t>
        <a:bodyPr/>
        <a:lstStyle/>
        <a:p>
          <a:pPr algn="r"/>
          <a:r>
            <a:rPr lang="fa-IR" sz="24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3- محاسبات انجام شده مطابلق روش انتخاب درست و صحیح است .</a:t>
          </a:r>
          <a:endParaRPr lang="en-US" sz="2400" dirty="0"/>
        </a:p>
      </dgm:t>
    </dgm:pt>
    <dgm:pt modelId="{E7324393-4156-48E8-866A-0FFBF3572B7C}" type="parTrans" cxnId="{CE41BD5F-4DC1-4604-A87F-BB8DB38C42CB}">
      <dgm:prSet/>
      <dgm:spPr/>
      <dgm:t>
        <a:bodyPr/>
        <a:lstStyle/>
        <a:p>
          <a:endParaRPr lang="en-US"/>
        </a:p>
      </dgm:t>
    </dgm:pt>
    <dgm:pt modelId="{C7B8C5A6-C5FD-485D-B3A3-BA0C7166C008}" type="sibTrans" cxnId="{CE41BD5F-4DC1-4604-A87F-BB8DB38C42CB}">
      <dgm:prSet/>
      <dgm:spPr/>
      <dgm:t>
        <a:bodyPr/>
        <a:lstStyle/>
        <a:p>
          <a:endParaRPr lang="en-US"/>
        </a:p>
      </dgm:t>
    </dgm:pt>
    <dgm:pt modelId="{B85EF12D-84C2-4D7A-90B7-B0348A43E0AA}" type="pres">
      <dgm:prSet presAssocID="{5CAFE7DF-3A0A-4426-BD88-EF39577B82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7A5C93-FE3A-4CC8-86D0-87EFC5766EC2}" type="pres">
      <dgm:prSet presAssocID="{CBBA2E8B-3501-4554-AF81-497D3772115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4C6DD-0944-4287-89AA-5E74C2EAD536}" type="pres">
      <dgm:prSet presAssocID="{ED81F380-FE8A-461A-B005-962D332D2C07}" presName="spacer" presStyleCnt="0"/>
      <dgm:spPr/>
    </dgm:pt>
    <dgm:pt modelId="{FEB13CBE-7865-468E-A97F-0B6B9FA2D367}" type="pres">
      <dgm:prSet presAssocID="{6394AFE4-203B-42B8-88B7-285947A2004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65385-FA8B-4B82-98EE-F5B14F1E9406}" type="pres">
      <dgm:prSet presAssocID="{FD810E35-7534-46DF-8198-7521464F1FDC}" presName="spacer" presStyleCnt="0"/>
      <dgm:spPr/>
    </dgm:pt>
    <dgm:pt modelId="{8373FC6B-DE07-445B-9719-F82E303D10D3}" type="pres">
      <dgm:prSet presAssocID="{B8B819DC-4256-429E-8B52-CF0F05F99FB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2D24B8-135F-4911-A283-455AAFA38F3F}" type="presOf" srcId="{6394AFE4-203B-42B8-88B7-285947A2004B}" destId="{FEB13CBE-7865-468E-A97F-0B6B9FA2D367}" srcOrd="0" destOrd="0" presId="urn:microsoft.com/office/officeart/2005/8/layout/vList2"/>
    <dgm:cxn modelId="{26EC62DD-D782-4850-808C-F06D370E8273}" srcId="{5CAFE7DF-3A0A-4426-BD88-EF39577B8264}" destId="{6394AFE4-203B-42B8-88B7-285947A2004B}" srcOrd="1" destOrd="0" parTransId="{B30FE156-51D1-418A-A147-EE71A4A84DD5}" sibTransId="{FD810E35-7534-46DF-8198-7521464F1FDC}"/>
    <dgm:cxn modelId="{030A1CC5-B792-46F8-9DED-BAE45AF5635E}" srcId="{5CAFE7DF-3A0A-4426-BD88-EF39577B8264}" destId="{CBBA2E8B-3501-4554-AF81-497D37721158}" srcOrd="0" destOrd="0" parTransId="{902E2677-C168-4C9C-B8B2-215BD8313672}" sibTransId="{ED81F380-FE8A-461A-B005-962D332D2C07}"/>
    <dgm:cxn modelId="{F06E333F-DC18-4F14-A2F3-88A1EA35F89E}" type="presOf" srcId="{CBBA2E8B-3501-4554-AF81-497D37721158}" destId="{8B7A5C93-FE3A-4CC8-86D0-87EFC5766EC2}" srcOrd="0" destOrd="0" presId="urn:microsoft.com/office/officeart/2005/8/layout/vList2"/>
    <dgm:cxn modelId="{EA2AD658-AE62-4523-834E-0025ABB5E875}" type="presOf" srcId="{B8B819DC-4256-429E-8B52-CF0F05F99FBF}" destId="{8373FC6B-DE07-445B-9719-F82E303D10D3}" srcOrd="0" destOrd="0" presId="urn:microsoft.com/office/officeart/2005/8/layout/vList2"/>
    <dgm:cxn modelId="{CE41BD5F-4DC1-4604-A87F-BB8DB38C42CB}" srcId="{5CAFE7DF-3A0A-4426-BD88-EF39577B8264}" destId="{B8B819DC-4256-429E-8B52-CF0F05F99FBF}" srcOrd="2" destOrd="0" parTransId="{E7324393-4156-48E8-866A-0FFBF3572B7C}" sibTransId="{C7B8C5A6-C5FD-485D-B3A3-BA0C7166C008}"/>
    <dgm:cxn modelId="{6362168D-B391-4F9C-951B-6308727BB3E7}" type="presOf" srcId="{5CAFE7DF-3A0A-4426-BD88-EF39577B8264}" destId="{B85EF12D-84C2-4D7A-90B7-B0348A43E0AA}" srcOrd="0" destOrd="0" presId="urn:microsoft.com/office/officeart/2005/8/layout/vList2"/>
    <dgm:cxn modelId="{F7333196-8908-42F0-A110-3D2D0B91CFC8}" type="presParOf" srcId="{B85EF12D-84C2-4D7A-90B7-B0348A43E0AA}" destId="{8B7A5C93-FE3A-4CC8-86D0-87EFC5766EC2}" srcOrd="0" destOrd="0" presId="urn:microsoft.com/office/officeart/2005/8/layout/vList2"/>
    <dgm:cxn modelId="{F02E38D1-74F3-45CC-A11B-B385DB495012}" type="presParOf" srcId="{B85EF12D-84C2-4D7A-90B7-B0348A43E0AA}" destId="{6CA4C6DD-0944-4287-89AA-5E74C2EAD536}" srcOrd="1" destOrd="0" presId="urn:microsoft.com/office/officeart/2005/8/layout/vList2"/>
    <dgm:cxn modelId="{DEDF25AD-5EFF-43D1-8DE4-853FFA020D36}" type="presParOf" srcId="{B85EF12D-84C2-4D7A-90B7-B0348A43E0AA}" destId="{FEB13CBE-7865-468E-A97F-0B6B9FA2D367}" srcOrd="2" destOrd="0" presId="urn:microsoft.com/office/officeart/2005/8/layout/vList2"/>
    <dgm:cxn modelId="{4B216F9F-1686-45D5-8A4B-6DED4B18BADD}" type="presParOf" srcId="{B85EF12D-84C2-4D7A-90B7-B0348A43E0AA}" destId="{E6465385-FA8B-4B82-98EE-F5B14F1E9406}" srcOrd="3" destOrd="0" presId="urn:microsoft.com/office/officeart/2005/8/layout/vList2"/>
    <dgm:cxn modelId="{EBABFBC2-80F6-4F3B-AAAE-BE1ECB9BE1E1}" type="presParOf" srcId="{B85EF12D-84C2-4D7A-90B7-B0348A43E0AA}" destId="{8373FC6B-DE07-445B-9719-F82E303D10D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F740991-57D0-449A-A060-35261789D6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9548F1-D2D0-4F88-AFA6-69833CFE3276}">
      <dgm:prSet custT="1"/>
      <dgm:spPr/>
      <dgm:t>
        <a:bodyPr/>
        <a:lstStyle/>
        <a:p>
          <a:pPr algn="r" rtl="1"/>
          <a:r>
            <a:rPr lang="fa-I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در حسابرسی شرکت هایی که دارایی های تهی شونده دارند حسابرسان از همان الگوی ارزشیابی هزینه استهلاک انباشته پیروی می کنند .</a:t>
          </a:r>
          <a:endParaRPr lang="en-US" sz="2800" dirty="0"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DAEA2843-A4FC-47E6-8349-6143BD6C55AD}" type="parTrans" cxnId="{FF7321A7-0B23-4957-A7C0-EB163A675064}">
      <dgm:prSet/>
      <dgm:spPr/>
      <dgm:t>
        <a:bodyPr/>
        <a:lstStyle/>
        <a:p>
          <a:endParaRPr lang="en-US"/>
        </a:p>
      </dgm:t>
    </dgm:pt>
    <dgm:pt modelId="{09EE1FC0-A399-4515-8739-93505665B4C2}" type="sibTrans" cxnId="{FF7321A7-0B23-4957-A7C0-EB163A675064}">
      <dgm:prSet/>
      <dgm:spPr/>
      <dgm:t>
        <a:bodyPr/>
        <a:lstStyle/>
        <a:p>
          <a:endParaRPr lang="en-US"/>
        </a:p>
      </dgm:t>
    </dgm:pt>
    <dgm:pt modelId="{C0BAD88C-0DAB-453F-B1D4-187C49636663}" type="pres">
      <dgm:prSet presAssocID="{FF740991-57D0-449A-A060-35261789D6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803EF2-176B-4623-914A-E352FF30CDC8}" type="pres">
      <dgm:prSet presAssocID="{2C9548F1-D2D0-4F88-AFA6-69833CFE327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7321A7-0B23-4957-A7C0-EB163A675064}" srcId="{FF740991-57D0-449A-A060-35261789D65C}" destId="{2C9548F1-D2D0-4F88-AFA6-69833CFE3276}" srcOrd="0" destOrd="0" parTransId="{DAEA2843-A4FC-47E6-8349-6143BD6C55AD}" sibTransId="{09EE1FC0-A399-4515-8739-93505665B4C2}"/>
    <dgm:cxn modelId="{906ADBC0-D82D-4E73-BE41-1C0587CBE53A}" type="presOf" srcId="{2C9548F1-D2D0-4F88-AFA6-69833CFE3276}" destId="{53803EF2-176B-4623-914A-E352FF30CDC8}" srcOrd="0" destOrd="0" presId="urn:microsoft.com/office/officeart/2005/8/layout/vList2"/>
    <dgm:cxn modelId="{0FDE6844-C19A-4A6A-8FC1-4462113585DB}" type="presOf" srcId="{FF740991-57D0-449A-A060-35261789D65C}" destId="{C0BAD88C-0DAB-453F-B1D4-187C49636663}" srcOrd="0" destOrd="0" presId="urn:microsoft.com/office/officeart/2005/8/layout/vList2"/>
    <dgm:cxn modelId="{B5AE84C6-D2FB-4E5B-841B-5A93C8A39EF6}" type="presParOf" srcId="{C0BAD88C-0DAB-453F-B1D4-187C49636663}" destId="{53803EF2-176B-4623-914A-E352FF30CDC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CBCC938-395C-4868-B325-E18A2B4718E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C76BB1-43CD-427B-B43C-9B718FCE0615}">
      <dgm:prSet custT="1"/>
      <dgm:spPr/>
      <dgm:t>
        <a:bodyPr/>
        <a:lstStyle/>
        <a:p>
          <a:pPr algn="r" rtl="1"/>
          <a:r>
            <a:rPr lang="fa-IR" sz="2400" dirty="0" smtClean="0">
              <a:cs typeface="B Nazanin" panose="00000400000000000000" pitchFamily="2" charset="-78"/>
            </a:rPr>
            <a:t>دارایی های نامشهود فاقد ماهیت فیزیکی و عینی اند و حداقل عمر این دارایی ها از عمر دارایی های جاری بیشتر است .</a:t>
          </a:r>
          <a:endParaRPr lang="en-US" sz="2400" dirty="0">
            <a:cs typeface="B Nazanin" panose="00000400000000000000" pitchFamily="2" charset="-78"/>
          </a:endParaRPr>
        </a:p>
      </dgm:t>
    </dgm:pt>
    <dgm:pt modelId="{41BCEA08-65CA-4FDC-8F47-4409D55BE2BD}" type="parTrans" cxnId="{91E535B3-AC8F-4A4F-B3FC-1567D27E52DF}">
      <dgm:prSet/>
      <dgm:spPr/>
      <dgm:t>
        <a:bodyPr/>
        <a:lstStyle/>
        <a:p>
          <a:endParaRPr lang="en-US"/>
        </a:p>
      </dgm:t>
    </dgm:pt>
    <dgm:pt modelId="{F513B5F1-2C2C-4093-8542-B4D32C784A73}" type="sibTrans" cxnId="{91E535B3-AC8F-4A4F-B3FC-1567D27E52DF}">
      <dgm:prSet/>
      <dgm:spPr/>
      <dgm:t>
        <a:bodyPr/>
        <a:lstStyle/>
        <a:p>
          <a:endParaRPr lang="en-US"/>
        </a:p>
      </dgm:t>
    </dgm:pt>
    <dgm:pt modelId="{548B5767-46B4-4B2C-8A3B-EF81F30986A7}" type="pres">
      <dgm:prSet presAssocID="{2CBCC938-395C-4868-B325-E18A2B4718E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22044F-6E16-4E98-B16E-76B6A15F87ED}" type="pres">
      <dgm:prSet presAssocID="{B4C76BB1-43CD-427B-B43C-9B718FCE061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A8CE3E-FFA1-45E9-B4A3-50515E9FF100}" type="presOf" srcId="{2CBCC938-395C-4868-B325-E18A2B4718E5}" destId="{548B5767-46B4-4B2C-8A3B-EF81F30986A7}" srcOrd="0" destOrd="0" presId="urn:microsoft.com/office/officeart/2005/8/layout/vList2"/>
    <dgm:cxn modelId="{955A8092-C330-49F5-AD35-22969E03C162}" type="presOf" srcId="{B4C76BB1-43CD-427B-B43C-9B718FCE0615}" destId="{0B22044F-6E16-4E98-B16E-76B6A15F87ED}" srcOrd="0" destOrd="0" presId="urn:microsoft.com/office/officeart/2005/8/layout/vList2"/>
    <dgm:cxn modelId="{91E535B3-AC8F-4A4F-B3FC-1567D27E52DF}" srcId="{2CBCC938-395C-4868-B325-E18A2B4718E5}" destId="{B4C76BB1-43CD-427B-B43C-9B718FCE0615}" srcOrd="0" destOrd="0" parTransId="{41BCEA08-65CA-4FDC-8F47-4409D55BE2BD}" sibTransId="{F513B5F1-2C2C-4093-8542-B4D32C784A73}"/>
    <dgm:cxn modelId="{75F1BDEF-D241-43F2-99C8-BEF50EFC9031}" type="presParOf" srcId="{548B5767-46B4-4B2C-8A3B-EF81F30986A7}" destId="{0B22044F-6E16-4E98-B16E-76B6A15F87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E56557-864F-4DE7-A35E-3CD7587C632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1500C43-8A2C-4DDD-9E87-87A8810EF965}">
      <dgm:prSet custT="1"/>
      <dgm:spPr/>
      <dgm:t>
        <a:bodyPr/>
        <a:lstStyle/>
        <a:p>
          <a:r>
            <a:rPr lang="fa-IR" sz="2400" dirty="0" smtClean="0">
              <a:cs typeface="B Nazanin" panose="00000400000000000000" pitchFamily="2" charset="-78"/>
            </a:rPr>
            <a:t>1-  زمین</a:t>
          </a:r>
          <a:r>
            <a:rPr lang="fa-IR" sz="2400" dirty="0" smtClean="0"/>
            <a:t>     </a:t>
          </a:r>
          <a:endParaRPr lang="en-US" sz="2400" dirty="0"/>
        </a:p>
      </dgm:t>
    </dgm:pt>
    <dgm:pt modelId="{DB7E87AA-2A10-4798-B89E-99FD447CC711}" type="parTrans" cxnId="{CD3FD0D7-2E5D-4EF9-880C-9CCE4E74971C}">
      <dgm:prSet/>
      <dgm:spPr/>
      <dgm:t>
        <a:bodyPr/>
        <a:lstStyle/>
        <a:p>
          <a:endParaRPr lang="en-US"/>
        </a:p>
      </dgm:t>
    </dgm:pt>
    <dgm:pt modelId="{C30B6870-2B97-4A5D-993C-8D1E1230467E}" type="sibTrans" cxnId="{CD3FD0D7-2E5D-4EF9-880C-9CCE4E74971C}">
      <dgm:prSet/>
      <dgm:spPr/>
      <dgm:t>
        <a:bodyPr/>
        <a:lstStyle/>
        <a:p>
          <a:endParaRPr lang="en-US"/>
        </a:p>
      </dgm:t>
    </dgm:pt>
    <dgm:pt modelId="{F61B7FBC-80E2-46D4-B259-3A8880B2FD55}">
      <dgm:prSet custT="1"/>
      <dgm:spPr/>
      <dgm:t>
        <a:bodyPr/>
        <a:lstStyle/>
        <a:p>
          <a:r>
            <a:rPr lang="fa-IR" sz="2400" dirty="0" smtClean="0">
              <a:cs typeface="B Nazanin" panose="00000400000000000000" pitchFamily="2" charset="-78"/>
            </a:rPr>
            <a:t>2- ساختمان ، ماشین آلات و تجهیزات         </a:t>
          </a:r>
          <a:endParaRPr lang="en-US" sz="2400" dirty="0">
            <a:cs typeface="B Nazanin" panose="00000400000000000000" pitchFamily="2" charset="-78"/>
          </a:endParaRPr>
        </a:p>
      </dgm:t>
    </dgm:pt>
    <dgm:pt modelId="{563BC8C7-305C-4382-9651-DA63D633FFC6}" type="parTrans" cxnId="{82851A02-9AFE-4A56-9D60-9476633F322D}">
      <dgm:prSet/>
      <dgm:spPr/>
      <dgm:t>
        <a:bodyPr/>
        <a:lstStyle/>
        <a:p>
          <a:endParaRPr lang="en-US"/>
        </a:p>
      </dgm:t>
    </dgm:pt>
    <dgm:pt modelId="{59F967E7-64AC-4216-A420-ABFE3E567B5E}" type="sibTrans" cxnId="{82851A02-9AFE-4A56-9D60-9476633F322D}">
      <dgm:prSet/>
      <dgm:spPr/>
      <dgm:t>
        <a:bodyPr/>
        <a:lstStyle/>
        <a:p>
          <a:endParaRPr lang="en-US"/>
        </a:p>
      </dgm:t>
    </dgm:pt>
    <dgm:pt modelId="{73AB7D63-0FE4-4D40-B4AC-A7E94585F38D}">
      <dgm:prSet custT="1"/>
      <dgm:spPr/>
      <dgm:t>
        <a:bodyPr/>
        <a:lstStyle/>
        <a:p>
          <a:r>
            <a:rPr lang="fa-IR" sz="2400" dirty="0" smtClean="0">
              <a:cs typeface="B Nazanin" panose="00000400000000000000" pitchFamily="2" charset="-78"/>
            </a:rPr>
            <a:t>3- منابع طبیعی </a:t>
          </a:r>
          <a:endParaRPr lang="en-US" sz="2400" dirty="0">
            <a:cs typeface="B Nazanin" panose="00000400000000000000" pitchFamily="2" charset="-78"/>
          </a:endParaRPr>
        </a:p>
      </dgm:t>
    </dgm:pt>
    <dgm:pt modelId="{249CB922-7C4A-42BA-A594-378E88124FCA}" type="parTrans" cxnId="{D2DCEFAF-BA51-43CF-9CA1-55F46CF2371A}">
      <dgm:prSet/>
      <dgm:spPr/>
      <dgm:t>
        <a:bodyPr/>
        <a:lstStyle/>
        <a:p>
          <a:endParaRPr lang="en-US"/>
        </a:p>
      </dgm:t>
    </dgm:pt>
    <dgm:pt modelId="{97694ACF-8EAF-4896-9C40-AACA89C99F8A}" type="sibTrans" cxnId="{D2DCEFAF-BA51-43CF-9CA1-55F46CF2371A}">
      <dgm:prSet/>
      <dgm:spPr/>
      <dgm:t>
        <a:bodyPr/>
        <a:lstStyle/>
        <a:p>
          <a:endParaRPr lang="en-US"/>
        </a:p>
      </dgm:t>
    </dgm:pt>
    <dgm:pt modelId="{CF453B05-7F85-45B6-8133-9765F773F840}" type="pres">
      <dgm:prSet presAssocID="{57E56557-864F-4DE7-A35E-3CD7587C6326}" presName="compositeShape" presStyleCnt="0">
        <dgm:presLayoutVars>
          <dgm:dir/>
          <dgm:resizeHandles/>
        </dgm:presLayoutVars>
      </dgm:prSet>
      <dgm:spPr/>
    </dgm:pt>
    <dgm:pt modelId="{6CA8A47E-9A6E-41C9-8012-7377D376761E}" type="pres">
      <dgm:prSet presAssocID="{57E56557-864F-4DE7-A35E-3CD7587C6326}" presName="pyramid" presStyleLbl="node1" presStyleIdx="0" presStyleCnt="1"/>
      <dgm:spPr/>
    </dgm:pt>
    <dgm:pt modelId="{9A849682-93BF-43B1-B821-6B9FD60250A6}" type="pres">
      <dgm:prSet presAssocID="{57E56557-864F-4DE7-A35E-3CD7587C6326}" presName="theList" presStyleCnt="0"/>
      <dgm:spPr/>
    </dgm:pt>
    <dgm:pt modelId="{9A54BA94-E7AE-4C51-8694-ADBDF9212D58}" type="pres">
      <dgm:prSet presAssocID="{F1500C43-8A2C-4DDD-9E87-87A8810EF96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268F50-9C15-4F7E-9BB3-260C38728583}" type="pres">
      <dgm:prSet presAssocID="{F1500C43-8A2C-4DDD-9E87-87A8810EF965}" presName="aSpace" presStyleCnt="0"/>
      <dgm:spPr/>
    </dgm:pt>
    <dgm:pt modelId="{A199ED35-6DBF-4845-B292-0E9242D03299}" type="pres">
      <dgm:prSet presAssocID="{F61B7FBC-80E2-46D4-B259-3A8880B2FD5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08FA4-4C2D-46FF-B5FA-45F696247232}" type="pres">
      <dgm:prSet presAssocID="{F61B7FBC-80E2-46D4-B259-3A8880B2FD55}" presName="aSpace" presStyleCnt="0"/>
      <dgm:spPr/>
    </dgm:pt>
    <dgm:pt modelId="{DDFAE963-F5F8-41BD-B381-0EACA9FA70A2}" type="pres">
      <dgm:prSet presAssocID="{73AB7D63-0FE4-4D40-B4AC-A7E94585F38D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3CF8C4-6F0D-4D2D-981C-0B607A55F7F9}" type="pres">
      <dgm:prSet presAssocID="{73AB7D63-0FE4-4D40-B4AC-A7E94585F38D}" presName="aSpace" presStyleCnt="0"/>
      <dgm:spPr/>
    </dgm:pt>
  </dgm:ptLst>
  <dgm:cxnLst>
    <dgm:cxn modelId="{82851A02-9AFE-4A56-9D60-9476633F322D}" srcId="{57E56557-864F-4DE7-A35E-3CD7587C6326}" destId="{F61B7FBC-80E2-46D4-B259-3A8880B2FD55}" srcOrd="1" destOrd="0" parTransId="{563BC8C7-305C-4382-9651-DA63D633FFC6}" sibTransId="{59F967E7-64AC-4216-A420-ABFE3E567B5E}"/>
    <dgm:cxn modelId="{CD3FD0D7-2E5D-4EF9-880C-9CCE4E74971C}" srcId="{57E56557-864F-4DE7-A35E-3CD7587C6326}" destId="{F1500C43-8A2C-4DDD-9E87-87A8810EF965}" srcOrd="0" destOrd="0" parTransId="{DB7E87AA-2A10-4798-B89E-99FD447CC711}" sibTransId="{C30B6870-2B97-4A5D-993C-8D1E1230467E}"/>
    <dgm:cxn modelId="{4BD5D1D6-8161-4F2F-BCAB-63C5E2159226}" type="presOf" srcId="{57E56557-864F-4DE7-A35E-3CD7587C6326}" destId="{CF453B05-7F85-45B6-8133-9765F773F840}" srcOrd="0" destOrd="0" presId="urn:microsoft.com/office/officeart/2005/8/layout/pyramid2"/>
    <dgm:cxn modelId="{D2DCEFAF-BA51-43CF-9CA1-55F46CF2371A}" srcId="{57E56557-864F-4DE7-A35E-3CD7587C6326}" destId="{73AB7D63-0FE4-4D40-B4AC-A7E94585F38D}" srcOrd="2" destOrd="0" parTransId="{249CB922-7C4A-42BA-A594-378E88124FCA}" sibTransId="{97694ACF-8EAF-4896-9C40-AACA89C99F8A}"/>
    <dgm:cxn modelId="{02CD2DCE-1D42-45F2-A735-020E8F1D9FE0}" type="presOf" srcId="{F1500C43-8A2C-4DDD-9E87-87A8810EF965}" destId="{9A54BA94-E7AE-4C51-8694-ADBDF9212D58}" srcOrd="0" destOrd="0" presId="urn:microsoft.com/office/officeart/2005/8/layout/pyramid2"/>
    <dgm:cxn modelId="{27E807EB-C397-4339-9DA7-C29E08DED873}" type="presOf" srcId="{73AB7D63-0FE4-4D40-B4AC-A7E94585F38D}" destId="{DDFAE963-F5F8-41BD-B381-0EACA9FA70A2}" srcOrd="0" destOrd="0" presId="urn:microsoft.com/office/officeart/2005/8/layout/pyramid2"/>
    <dgm:cxn modelId="{A908851C-A88C-46A8-8519-3CCBEB7142ED}" type="presOf" srcId="{F61B7FBC-80E2-46D4-B259-3A8880B2FD55}" destId="{A199ED35-6DBF-4845-B292-0E9242D03299}" srcOrd="0" destOrd="0" presId="urn:microsoft.com/office/officeart/2005/8/layout/pyramid2"/>
    <dgm:cxn modelId="{EA656921-F10C-4A36-AB9F-69E88471EB2B}" type="presParOf" srcId="{CF453B05-7F85-45B6-8133-9765F773F840}" destId="{6CA8A47E-9A6E-41C9-8012-7377D376761E}" srcOrd="0" destOrd="0" presId="urn:microsoft.com/office/officeart/2005/8/layout/pyramid2"/>
    <dgm:cxn modelId="{CFF8D44F-BD19-4D47-A209-228D4B89B3CB}" type="presParOf" srcId="{CF453B05-7F85-45B6-8133-9765F773F840}" destId="{9A849682-93BF-43B1-B821-6B9FD60250A6}" srcOrd="1" destOrd="0" presId="urn:microsoft.com/office/officeart/2005/8/layout/pyramid2"/>
    <dgm:cxn modelId="{86203E21-081C-4041-922D-6772DCAEEF26}" type="presParOf" srcId="{9A849682-93BF-43B1-B821-6B9FD60250A6}" destId="{9A54BA94-E7AE-4C51-8694-ADBDF9212D58}" srcOrd="0" destOrd="0" presId="urn:microsoft.com/office/officeart/2005/8/layout/pyramid2"/>
    <dgm:cxn modelId="{144F2ECA-E672-479D-9E77-56979D7464E8}" type="presParOf" srcId="{9A849682-93BF-43B1-B821-6B9FD60250A6}" destId="{2C268F50-9C15-4F7E-9BB3-260C38728583}" srcOrd="1" destOrd="0" presId="urn:microsoft.com/office/officeart/2005/8/layout/pyramid2"/>
    <dgm:cxn modelId="{085382A5-C89F-422D-8041-42610EC42089}" type="presParOf" srcId="{9A849682-93BF-43B1-B821-6B9FD60250A6}" destId="{A199ED35-6DBF-4845-B292-0E9242D03299}" srcOrd="2" destOrd="0" presId="urn:microsoft.com/office/officeart/2005/8/layout/pyramid2"/>
    <dgm:cxn modelId="{C9F9DD4F-7F4A-4F40-85F4-4FEB3C236A03}" type="presParOf" srcId="{9A849682-93BF-43B1-B821-6B9FD60250A6}" destId="{A0E08FA4-4C2D-46FF-B5FA-45F696247232}" srcOrd="3" destOrd="0" presId="urn:microsoft.com/office/officeart/2005/8/layout/pyramid2"/>
    <dgm:cxn modelId="{B187D19B-A248-4AD0-B8F4-D4A3C6D0823D}" type="presParOf" srcId="{9A849682-93BF-43B1-B821-6B9FD60250A6}" destId="{DDFAE963-F5F8-41BD-B381-0EACA9FA70A2}" srcOrd="4" destOrd="0" presId="urn:microsoft.com/office/officeart/2005/8/layout/pyramid2"/>
    <dgm:cxn modelId="{E498C134-6518-44BA-8E89-282FEF1393D3}" type="presParOf" srcId="{9A849682-93BF-43B1-B821-6B9FD60250A6}" destId="{463CF8C4-6F0D-4D2D-981C-0B607A55F7F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E96867-44BA-4DD4-AA55-EDFE9DEF7D3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DADD36-C22A-467B-AF76-C8993136C885}">
      <dgm:prSet custT="1"/>
      <dgm:spPr/>
      <dgm:t>
        <a:bodyPr/>
        <a:lstStyle/>
        <a:p>
          <a:pPr rtl="1"/>
          <a:r>
            <a:rPr lang="fa-IR" sz="2400" dirty="0" smtClean="0">
              <a:cs typeface="B Nazanin" panose="00000400000000000000" pitchFamily="2" charset="-78"/>
            </a:rPr>
            <a:t>1- ارزش ریالی هر قلم از دارایی ثابت بالا است .</a:t>
          </a:r>
          <a:endParaRPr lang="en-US" sz="2400" dirty="0">
            <a:cs typeface="B Nazanin" panose="00000400000000000000" pitchFamily="2" charset="-78"/>
          </a:endParaRPr>
        </a:p>
      </dgm:t>
    </dgm:pt>
    <dgm:pt modelId="{75B991BC-B0C2-42D2-BDAE-F78211D3BC23}" type="parTrans" cxnId="{B9AB1D7F-9109-4FAF-89E6-A956A9759ACA}">
      <dgm:prSet/>
      <dgm:spPr/>
      <dgm:t>
        <a:bodyPr/>
        <a:lstStyle/>
        <a:p>
          <a:endParaRPr lang="en-US"/>
        </a:p>
      </dgm:t>
    </dgm:pt>
    <dgm:pt modelId="{4AB8CD55-FB57-4C88-9606-3FD90E05E9E7}" type="sibTrans" cxnId="{B9AB1D7F-9109-4FAF-89E6-A956A9759ACA}">
      <dgm:prSet/>
      <dgm:spPr/>
      <dgm:t>
        <a:bodyPr/>
        <a:lstStyle/>
        <a:p>
          <a:endParaRPr lang="en-US"/>
        </a:p>
      </dgm:t>
    </dgm:pt>
    <dgm:pt modelId="{D1091260-504B-4787-8589-934E79FB126F}">
      <dgm:prSet custT="1"/>
      <dgm:spPr/>
      <dgm:t>
        <a:bodyPr/>
        <a:lstStyle/>
        <a:p>
          <a:pPr algn="r" rtl="1"/>
          <a:r>
            <a:rPr lang="fa-IR" sz="2400" dirty="0" smtClean="0">
              <a:cs typeface="B Nazanin" panose="00000400000000000000" pitchFamily="2" charset="-78"/>
            </a:rPr>
            <a:t>2- در طی سال تغییرات زیادی در حسابهای دارایی ها به صورت نمی گیرد.</a:t>
          </a:r>
          <a:endParaRPr lang="en-US" sz="2400" dirty="0">
            <a:cs typeface="B Nazanin" panose="00000400000000000000" pitchFamily="2" charset="-78"/>
          </a:endParaRPr>
        </a:p>
      </dgm:t>
    </dgm:pt>
    <dgm:pt modelId="{EA6956F6-3B45-444D-A9E8-F93C834018A6}" type="parTrans" cxnId="{AE840E4F-6356-44D9-B77B-D4A303E43AE0}">
      <dgm:prSet/>
      <dgm:spPr/>
      <dgm:t>
        <a:bodyPr/>
        <a:lstStyle/>
        <a:p>
          <a:endParaRPr lang="en-US"/>
        </a:p>
      </dgm:t>
    </dgm:pt>
    <dgm:pt modelId="{C8829150-A674-439D-8CA0-22A3E2A4885E}" type="sibTrans" cxnId="{AE840E4F-6356-44D9-B77B-D4A303E43AE0}">
      <dgm:prSet/>
      <dgm:spPr/>
      <dgm:t>
        <a:bodyPr/>
        <a:lstStyle/>
        <a:p>
          <a:endParaRPr lang="en-US"/>
        </a:p>
      </dgm:t>
    </dgm:pt>
    <dgm:pt modelId="{CBC129E4-0329-48F4-980B-9DB6A1F03BAD}">
      <dgm:prSet custT="1"/>
      <dgm:spPr/>
      <dgm:t>
        <a:bodyPr/>
        <a:lstStyle/>
        <a:p>
          <a:pPr algn="r" rtl="1"/>
          <a:r>
            <a:rPr lang="fa-IR" sz="2400" dirty="0" smtClean="0">
              <a:cs typeface="B Nazanin" panose="00000400000000000000" pitchFamily="2" charset="-78"/>
            </a:rPr>
            <a:t>3- حسابرسی بر قیمت حسابداری دارایی ها در تاریخ ترازنامه توجیهی ندارد.</a:t>
          </a:r>
          <a:endParaRPr lang="en-US" sz="2400" dirty="0">
            <a:cs typeface="B Nazanin" panose="00000400000000000000" pitchFamily="2" charset="-78"/>
          </a:endParaRPr>
        </a:p>
      </dgm:t>
    </dgm:pt>
    <dgm:pt modelId="{862BFE28-D565-4270-A3BD-A04D0F30A8DD}" type="parTrans" cxnId="{DC82F57D-C424-4483-AA65-FE6554511001}">
      <dgm:prSet/>
      <dgm:spPr/>
      <dgm:t>
        <a:bodyPr/>
        <a:lstStyle/>
        <a:p>
          <a:endParaRPr lang="en-US"/>
        </a:p>
      </dgm:t>
    </dgm:pt>
    <dgm:pt modelId="{E36439E5-FAC8-44C2-9651-9892DC7D2F57}" type="sibTrans" cxnId="{DC82F57D-C424-4483-AA65-FE6554511001}">
      <dgm:prSet/>
      <dgm:spPr/>
      <dgm:t>
        <a:bodyPr/>
        <a:lstStyle/>
        <a:p>
          <a:endParaRPr lang="en-US"/>
        </a:p>
      </dgm:t>
    </dgm:pt>
    <dgm:pt modelId="{C1840CD3-E48A-44A1-9D62-7D01B3FFB425}">
      <dgm:prSet custT="1"/>
      <dgm:spPr/>
      <dgm:t>
        <a:bodyPr/>
        <a:lstStyle/>
        <a:p>
          <a:pPr algn="r" rtl="1"/>
          <a:r>
            <a:rPr lang="fa-IR" sz="2400" dirty="0" smtClean="0">
              <a:cs typeface="B Nazanin" panose="00000400000000000000" pitchFamily="2" charset="-78"/>
            </a:rPr>
            <a:t>4- انقطاع معاملات دارایی ها جاری از اهمیت کمتری برخورداراست.</a:t>
          </a:r>
          <a:endParaRPr lang="en-US" sz="2400" dirty="0">
            <a:cs typeface="B Nazanin" panose="00000400000000000000" pitchFamily="2" charset="-78"/>
          </a:endParaRPr>
        </a:p>
      </dgm:t>
    </dgm:pt>
    <dgm:pt modelId="{6597FA5A-DDC4-429A-AAD7-10FD591EF97F}" type="parTrans" cxnId="{D4017B8D-6593-496B-991C-0617F8DDAFC3}">
      <dgm:prSet/>
      <dgm:spPr/>
      <dgm:t>
        <a:bodyPr/>
        <a:lstStyle/>
        <a:p>
          <a:endParaRPr lang="en-US"/>
        </a:p>
      </dgm:t>
    </dgm:pt>
    <dgm:pt modelId="{A6C6126B-3B45-4BDA-8FA6-639B64A65813}" type="sibTrans" cxnId="{D4017B8D-6593-496B-991C-0617F8DDAFC3}">
      <dgm:prSet/>
      <dgm:spPr/>
      <dgm:t>
        <a:bodyPr/>
        <a:lstStyle/>
        <a:p>
          <a:endParaRPr lang="en-US"/>
        </a:p>
      </dgm:t>
    </dgm:pt>
    <dgm:pt modelId="{84FCEACC-F539-4E5E-9F5F-D3C857F3642A}" type="pres">
      <dgm:prSet presAssocID="{04E96867-44BA-4DD4-AA55-EDFE9DEF7D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D87AA6-7C34-4781-A147-03D3F2B22045}" type="pres">
      <dgm:prSet presAssocID="{F9DADD36-C22A-467B-AF76-C8993136C88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01558-18E4-413B-AF0D-F11B781C49CD}" type="pres">
      <dgm:prSet presAssocID="{4AB8CD55-FB57-4C88-9606-3FD90E05E9E7}" presName="spacer" presStyleCnt="0"/>
      <dgm:spPr/>
    </dgm:pt>
    <dgm:pt modelId="{D5D3A733-1362-451F-9298-28F628A403A4}" type="pres">
      <dgm:prSet presAssocID="{D1091260-504B-4787-8589-934E79FB126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9A9DBA-A73F-4B76-A03A-3A42E830A115}" type="pres">
      <dgm:prSet presAssocID="{C8829150-A674-439D-8CA0-22A3E2A4885E}" presName="spacer" presStyleCnt="0"/>
      <dgm:spPr/>
    </dgm:pt>
    <dgm:pt modelId="{82CC3A96-E5CF-4ECC-BABF-F00C981E3DC9}" type="pres">
      <dgm:prSet presAssocID="{CBC129E4-0329-48F4-980B-9DB6A1F03BA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512435-3D38-4426-A297-FCB101D13F33}" type="pres">
      <dgm:prSet presAssocID="{E36439E5-FAC8-44C2-9651-9892DC7D2F57}" presName="spacer" presStyleCnt="0"/>
      <dgm:spPr/>
    </dgm:pt>
    <dgm:pt modelId="{AD41CCE0-4F24-42BC-A846-DAB17B1D2B9B}" type="pres">
      <dgm:prSet presAssocID="{C1840CD3-E48A-44A1-9D62-7D01B3FFB42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840E4F-6356-44D9-B77B-D4A303E43AE0}" srcId="{04E96867-44BA-4DD4-AA55-EDFE9DEF7D3C}" destId="{D1091260-504B-4787-8589-934E79FB126F}" srcOrd="1" destOrd="0" parTransId="{EA6956F6-3B45-444D-A9E8-F93C834018A6}" sibTransId="{C8829150-A674-439D-8CA0-22A3E2A4885E}"/>
    <dgm:cxn modelId="{704A9C02-7944-4BDF-8270-4FD777498F7A}" type="presOf" srcId="{C1840CD3-E48A-44A1-9D62-7D01B3FFB425}" destId="{AD41CCE0-4F24-42BC-A846-DAB17B1D2B9B}" srcOrd="0" destOrd="0" presId="urn:microsoft.com/office/officeart/2005/8/layout/vList2"/>
    <dgm:cxn modelId="{36652BF2-FBE3-46CB-B4C5-10A365C62E58}" type="presOf" srcId="{F9DADD36-C22A-467B-AF76-C8993136C885}" destId="{92D87AA6-7C34-4781-A147-03D3F2B22045}" srcOrd="0" destOrd="0" presId="urn:microsoft.com/office/officeart/2005/8/layout/vList2"/>
    <dgm:cxn modelId="{B9AB1D7F-9109-4FAF-89E6-A956A9759ACA}" srcId="{04E96867-44BA-4DD4-AA55-EDFE9DEF7D3C}" destId="{F9DADD36-C22A-467B-AF76-C8993136C885}" srcOrd="0" destOrd="0" parTransId="{75B991BC-B0C2-42D2-BDAE-F78211D3BC23}" sibTransId="{4AB8CD55-FB57-4C88-9606-3FD90E05E9E7}"/>
    <dgm:cxn modelId="{299BAB73-E0F2-40B9-A9C8-452A9E13D1A7}" type="presOf" srcId="{D1091260-504B-4787-8589-934E79FB126F}" destId="{D5D3A733-1362-451F-9298-28F628A403A4}" srcOrd="0" destOrd="0" presId="urn:microsoft.com/office/officeart/2005/8/layout/vList2"/>
    <dgm:cxn modelId="{10C7200B-7DCD-406D-A161-89AA1F91937F}" type="presOf" srcId="{CBC129E4-0329-48F4-980B-9DB6A1F03BAD}" destId="{82CC3A96-E5CF-4ECC-BABF-F00C981E3DC9}" srcOrd="0" destOrd="0" presId="urn:microsoft.com/office/officeart/2005/8/layout/vList2"/>
    <dgm:cxn modelId="{D4017B8D-6593-496B-991C-0617F8DDAFC3}" srcId="{04E96867-44BA-4DD4-AA55-EDFE9DEF7D3C}" destId="{C1840CD3-E48A-44A1-9D62-7D01B3FFB425}" srcOrd="3" destOrd="0" parTransId="{6597FA5A-DDC4-429A-AAD7-10FD591EF97F}" sibTransId="{A6C6126B-3B45-4BDA-8FA6-639B64A65813}"/>
    <dgm:cxn modelId="{DC82F57D-C424-4483-AA65-FE6554511001}" srcId="{04E96867-44BA-4DD4-AA55-EDFE9DEF7D3C}" destId="{CBC129E4-0329-48F4-980B-9DB6A1F03BAD}" srcOrd="2" destOrd="0" parTransId="{862BFE28-D565-4270-A3BD-A04D0F30A8DD}" sibTransId="{E36439E5-FAC8-44C2-9651-9892DC7D2F57}"/>
    <dgm:cxn modelId="{556ADFF2-1A18-45EF-86E3-6D7404B259E5}" type="presOf" srcId="{04E96867-44BA-4DD4-AA55-EDFE9DEF7D3C}" destId="{84FCEACC-F539-4E5E-9F5F-D3C857F3642A}" srcOrd="0" destOrd="0" presId="urn:microsoft.com/office/officeart/2005/8/layout/vList2"/>
    <dgm:cxn modelId="{6BC934C0-A330-4B09-8AF2-8EFAFD03132C}" type="presParOf" srcId="{84FCEACC-F539-4E5E-9F5F-D3C857F3642A}" destId="{92D87AA6-7C34-4781-A147-03D3F2B22045}" srcOrd="0" destOrd="0" presId="urn:microsoft.com/office/officeart/2005/8/layout/vList2"/>
    <dgm:cxn modelId="{95D6CEAF-9B24-40E5-988B-BD6B79EC23FC}" type="presParOf" srcId="{84FCEACC-F539-4E5E-9F5F-D3C857F3642A}" destId="{E4501558-18E4-413B-AF0D-F11B781C49CD}" srcOrd="1" destOrd="0" presId="urn:microsoft.com/office/officeart/2005/8/layout/vList2"/>
    <dgm:cxn modelId="{709AD335-3BAD-40F4-B8B3-7B3F65BDE18A}" type="presParOf" srcId="{84FCEACC-F539-4E5E-9F5F-D3C857F3642A}" destId="{D5D3A733-1362-451F-9298-28F628A403A4}" srcOrd="2" destOrd="0" presId="urn:microsoft.com/office/officeart/2005/8/layout/vList2"/>
    <dgm:cxn modelId="{9041A000-D6AB-4B18-BF33-DC2AC784216C}" type="presParOf" srcId="{84FCEACC-F539-4E5E-9F5F-D3C857F3642A}" destId="{AC9A9DBA-A73F-4B76-A03A-3A42E830A115}" srcOrd="3" destOrd="0" presId="urn:microsoft.com/office/officeart/2005/8/layout/vList2"/>
    <dgm:cxn modelId="{9E2C4A21-F7C2-4E40-879D-1DDBF8F78170}" type="presParOf" srcId="{84FCEACC-F539-4E5E-9F5F-D3C857F3642A}" destId="{82CC3A96-E5CF-4ECC-BABF-F00C981E3DC9}" srcOrd="4" destOrd="0" presId="urn:microsoft.com/office/officeart/2005/8/layout/vList2"/>
    <dgm:cxn modelId="{95124298-08ED-426F-8D48-A4A63EBF9DBE}" type="presParOf" srcId="{84FCEACC-F539-4E5E-9F5F-D3C857F3642A}" destId="{0E512435-3D38-4426-A297-FCB101D13F33}" srcOrd="5" destOrd="0" presId="urn:microsoft.com/office/officeart/2005/8/layout/vList2"/>
    <dgm:cxn modelId="{A26D6627-90C0-4063-8114-0CC04A7829AC}" type="presParOf" srcId="{84FCEACC-F539-4E5E-9F5F-D3C857F3642A}" destId="{AD41CCE0-4F24-42BC-A846-DAB17B1D2B9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6EE5B5-6887-484F-8886-EEB6D2B5924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550950-6F55-473A-A0CF-AE4EA6B6C71F}">
      <dgm:prSet custT="1"/>
      <dgm:spPr/>
      <dgm:t>
        <a:bodyPr/>
        <a:lstStyle/>
        <a:p>
          <a:pPr algn="r" rtl="1"/>
          <a:r>
            <a:rPr lang="fa-IR" sz="2400" smtClean="0">
              <a:cs typeface="B Nazanin" panose="00000400000000000000" pitchFamily="2" charset="-78"/>
            </a:rPr>
            <a:t>1- کفایت سیستم کنترل داخلی </a:t>
          </a:r>
          <a:endParaRPr lang="en-US" sz="2400">
            <a:cs typeface="B Nazanin" panose="00000400000000000000" pitchFamily="2" charset="-78"/>
          </a:endParaRPr>
        </a:p>
      </dgm:t>
    </dgm:pt>
    <dgm:pt modelId="{D607C895-09B3-403F-9521-D48E0F78D604}" type="parTrans" cxnId="{111792CD-2D2D-4575-B15F-6B1E371B9F2A}">
      <dgm:prSet/>
      <dgm:spPr/>
      <dgm:t>
        <a:bodyPr/>
        <a:lstStyle/>
        <a:p>
          <a:endParaRPr lang="en-US"/>
        </a:p>
      </dgm:t>
    </dgm:pt>
    <dgm:pt modelId="{13135D94-FC68-483B-A513-8D325D036EC7}" type="sibTrans" cxnId="{111792CD-2D2D-4575-B15F-6B1E371B9F2A}">
      <dgm:prSet/>
      <dgm:spPr/>
      <dgm:t>
        <a:bodyPr/>
        <a:lstStyle/>
        <a:p>
          <a:endParaRPr lang="en-US"/>
        </a:p>
      </dgm:t>
    </dgm:pt>
    <dgm:pt modelId="{9A02DD46-6A3B-412F-A85E-8D431553FD2E}">
      <dgm:prSet custT="1"/>
      <dgm:spPr/>
      <dgm:t>
        <a:bodyPr/>
        <a:lstStyle/>
        <a:p>
          <a:pPr algn="r"/>
          <a:r>
            <a:rPr lang="fa-IR" sz="2400" smtClean="0">
              <a:cs typeface="B Nazanin" panose="00000400000000000000" pitchFamily="2" charset="-78"/>
            </a:rPr>
            <a:t>3- اعتبار اموال </a:t>
          </a:r>
          <a:endParaRPr lang="en-US" sz="2400">
            <a:cs typeface="B Nazanin" panose="00000400000000000000" pitchFamily="2" charset="-78"/>
          </a:endParaRPr>
        </a:p>
      </dgm:t>
    </dgm:pt>
    <dgm:pt modelId="{3FB287F2-245B-4FC9-93B3-DBA0716DC11F}" type="parTrans" cxnId="{63A05726-B3A3-448D-9E87-AFA38FEE5D64}">
      <dgm:prSet/>
      <dgm:spPr/>
      <dgm:t>
        <a:bodyPr/>
        <a:lstStyle/>
        <a:p>
          <a:endParaRPr lang="en-US"/>
        </a:p>
      </dgm:t>
    </dgm:pt>
    <dgm:pt modelId="{F975CB3A-8879-4D0D-82FF-C3F43C45222F}" type="sibTrans" cxnId="{63A05726-B3A3-448D-9E87-AFA38FEE5D64}">
      <dgm:prSet/>
      <dgm:spPr/>
      <dgm:t>
        <a:bodyPr/>
        <a:lstStyle/>
        <a:p>
          <a:endParaRPr lang="en-US"/>
        </a:p>
      </dgm:t>
    </dgm:pt>
    <dgm:pt modelId="{8A484B7B-D519-4E68-BB99-BC6DE8025166}">
      <dgm:prSet custT="1"/>
      <dgm:spPr/>
      <dgm:t>
        <a:bodyPr/>
        <a:lstStyle/>
        <a:p>
          <a:pPr algn="r"/>
          <a:r>
            <a:rPr lang="fa-IR" sz="2400" smtClean="0">
              <a:cs typeface="B Nazanin" panose="00000400000000000000" pitchFamily="2" charset="-78"/>
            </a:rPr>
            <a:t>4- ثبت  دفاتربدون تمام اموال </a:t>
          </a:r>
          <a:endParaRPr lang="en-US" sz="2400">
            <a:cs typeface="B Nazanin" panose="00000400000000000000" pitchFamily="2" charset="-78"/>
          </a:endParaRPr>
        </a:p>
      </dgm:t>
    </dgm:pt>
    <dgm:pt modelId="{A9C2EC90-20ED-4E3F-A441-DA6F7FD6E6C9}" type="parTrans" cxnId="{D83191E5-0240-4DCA-9593-08A81F73DCE7}">
      <dgm:prSet/>
      <dgm:spPr/>
      <dgm:t>
        <a:bodyPr/>
        <a:lstStyle/>
        <a:p>
          <a:endParaRPr lang="en-US"/>
        </a:p>
      </dgm:t>
    </dgm:pt>
    <dgm:pt modelId="{7677B985-28A4-48A1-8B5A-88F00D610116}" type="sibTrans" cxnId="{D83191E5-0240-4DCA-9593-08A81F73DCE7}">
      <dgm:prSet/>
      <dgm:spPr/>
      <dgm:t>
        <a:bodyPr/>
        <a:lstStyle/>
        <a:p>
          <a:endParaRPr lang="en-US"/>
        </a:p>
      </dgm:t>
    </dgm:pt>
    <dgm:pt modelId="{41D6E082-BE60-44E4-B009-3CFD8720231B}">
      <dgm:prSet custT="1"/>
      <dgm:spPr/>
      <dgm:t>
        <a:bodyPr/>
        <a:lstStyle/>
        <a:p>
          <a:pPr algn="r"/>
          <a:r>
            <a:rPr lang="fa-IR" sz="2400" smtClean="0">
              <a:cs typeface="B Nazanin" panose="00000400000000000000" pitchFamily="2" charset="-78"/>
            </a:rPr>
            <a:t>4- صحت محاسبات ریاضی </a:t>
          </a:r>
          <a:endParaRPr lang="en-US" sz="2400">
            <a:cs typeface="B Nazanin" panose="00000400000000000000" pitchFamily="2" charset="-78"/>
          </a:endParaRPr>
        </a:p>
      </dgm:t>
    </dgm:pt>
    <dgm:pt modelId="{95ABED7E-5C5A-4C93-B577-21A963F10EC2}" type="parTrans" cxnId="{C9331E21-D4D0-4E80-B664-30241A8A7D2E}">
      <dgm:prSet/>
      <dgm:spPr/>
      <dgm:t>
        <a:bodyPr/>
        <a:lstStyle/>
        <a:p>
          <a:endParaRPr lang="en-US"/>
        </a:p>
      </dgm:t>
    </dgm:pt>
    <dgm:pt modelId="{2F704A93-911C-4150-9A9E-01283E4DB3A2}" type="sibTrans" cxnId="{C9331E21-D4D0-4E80-B664-30241A8A7D2E}">
      <dgm:prSet/>
      <dgm:spPr/>
      <dgm:t>
        <a:bodyPr/>
        <a:lstStyle/>
        <a:p>
          <a:endParaRPr lang="en-US"/>
        </a:p>
      </dgm:t>
    </dgm:pt>
    <dgm:pt modelId="{3E52CC7A-C851-47D1-9AB2-E20BC0160261}">
      <dgm:prSet custT="1"/>
      <dgm:spPr/>
      <dgm:t>
        <a:bodyPr/>
        <a:lstStyle/>
        <a:p>
          <a:pPr algn="r"/>
          <a:r>
            <a:rPr lang="fa-IR" sz="2400" smtClean="0">
              <a:cs typeface="B Nazanin" panose="00000400000000000000" pitchFamily="2" charset="-78"/>
            </a:rPr>
            <a:t>5- درستی ارزشیابی اموال </a:t>
          </a:r>
          <a:endParaRPr lang="en-US" sz="2400">
            <a:cs typeface="B Nazanin" panose="00000400000000000000" pitchFamily="2" charset="-78"/>
          </a:endParaRPr>
        </a:p>
      </dgm:t>
    </dgm:pt>
    <dgm:pt modelId="{ED6ADEF8-BC30-4F3C-9D93-9DDCDD84A794}" type="parTrans" cxnId="{51B68EA7-B5E0-436C-8C7B-C216361B83BC}">
      <dgm:prSet/>
      <dgm:spPr/>
      <dgm:t>
        <a:bodyPr/>
        <a:lstStyle/>
        <a:p>
          <a:endParaRPr lang="en-US"/>
        </a:p>
      </dgm:t>
    </dgm:pt>
    <dgm:pt modelId="{39B8EE10-E603-470E-9E15-EECC2186A2DA}" type="sibTrans" cxnId="{51B68EA7-B5E0-436C-8C7B-C216361B83BC}">
      <dgm:prSet/>
      <dgm:spPr/>
      <dgm:t>
        <a:bodyPr/>
        <a:lstStyle/>
        <a:p>
          <a:endParaRPr lang="en-US"/>
        </a:p>
      </dgm:t>
    </dgm:pt>
    <dgm:pt modelId="{5B285E9F-1A4B-4CB0-A4E9-10E62064FD0E}">
      <dgm:prSet custT="1"/>
      <dgm:spPr/>
      <dgm:t>
        <a:bodyPr/>
        <a:lstStyle/>
        <a:p>
          <a:pPr algn="r"/>
          <a:r>
            <a:rPr lang="fa-IR" sz="2400" dirty="0" smtClean="0">
              <a:cs typeface="B Nazanin" panose="00000400000000000000" pitchFamily="2" charset="-78"/>
            </a:rPr>
            <a:t>6- کفایت </a:t>
          </a:r>
          <a:r>
            <a:rPr lang="fa-IR" sz="2400" dirty="0" smtClean="0">
              <a:latin typeface="Arial" panose="020B0604020202020204" pitchFamily="34" charset="0"/>
              <a:cs typeface="Arial" panose="020B0604020202020204" pitchFamily="34" charset="0"/>
            </a:rPr>
            <a:t>افشاء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5F34C5-C409-4CC0-B5F9-DC57D135FA39}" type="parTrans" cxnId="{ACDC2C99-75C6-499A-8C67-02FC9C017B57}">
      <dgm:prSet/>
      <dgm:spPr/>
      <dgm:t>
        <a:bodyPr/>
        <a:lstStyle/>
        <a:p>
          <a:endParaRPr lang="en-US"/>
        </a:p>
      </dgm:t>
    </dgm:pt>
    <dgm:pt modelId="{AFB7C2EE-9628-4B8B-8A5E-3AEBC91A47FA}" type="sibTrans" cxnId="{ACDC2C99-75C6-499A-8C67-02FC9C017B57}">
      <dgm:prSet/>
      <dgm:spPr/>
      <dgm:t>
        <a:bodyPr/>
        <a:lstStyle/>
        <a:p>
          <a:endParaRPr lang="en-US"/>
        </a:p>
      </dgm:t>
    </dgm:pt>
    <dgm:pt modelId="{B1A72BD1-4C90-4980-97A4-74A4B57ADB22}" type="pres">
      <dgm:prSet presAssocID="{9B6EE5B5-6887-484F-8886-EEB6D2B592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1B8112-50FC-441D-9E3D-737BF8F88168}" type="pres">
      <dgm:prSet presAssocID="{71550950-6F55-473A-A0CF-AE4EA6B6C71F}" presName="parentLin" presStyleCnt="0"/>
      <dgm:spPr/>
    </dgm:pt>
    <dgm:pt modelId="{72548A76-EED2-44F2-B688-A827EC5B2588}" type="pres">
      <dgm:prSet presAssocID="{71550950-6F55-473A-A0CF-AE4EA6B6C71F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6814AEE8-4736-4215-8EA3-21DFCFFDE698}" type="pres">
      <dgm:prSet presAssocID="{71550950-6F55-473A-A0CF-AE4EA6B6C71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15A996-5A7E-4384-9E36-90DECDAE640A}" type="pres">
      <dgm:prSet presAssocID="{71550950-6F55-473A-A0CF-AE4EA6B6C71F}" presName="negativeSpace" presStyleCnt="0"/>
      <dgm:spPr/>
    </dgm:pt>
    <dgm:pt modelId="{248E798C-CE2B-4D1D-A493-912913BB4B8E}" type="pres">
      <dgm:prSet presAssocID="{71550950-6F55-473A-A0CF-AE4EA6B6C71F}" presName="childText" presStyleLbl="conFgAcc1" presStyleIdx="0" presStyleCnt="6">
        <dgm:presLayoutVars>
          <dgm:bulletEnabled val="1"/>
        </dgm:presLayoutVars>
      </dgm:prSet>
      <dgm:spPr/>
    </dgm:pt>
    <dgm:pt modelId="{4690512B-8A23-4786-8CEC-013DA17DF9E4}" type="pres">
      <dgm:prSet presAssocID="{13135D94-FC68-483B-A513-8D325D036EC7}" presName="spaceBetweenRectangles" presStyleCnt="0"/>
      <dgm:spPr/>
    </dgm:pt>
    <dgm:pt modelId="{F7D935D6-C238-4ACC-BBC1-A593041EDD4F}" type="pres">
      <dgm:prSet presAssocID="{9A02DD46-6A3B-412F-A85E-8D431553FD2E}" presName="parentLin" presStyleCnt="0"/>
      <dgm:spPr/>
    </dgm:pt>
    <dgm:pt modelId="{B02F31B7-EFFE-4370-B236-0C926494F332}" type="pres">
      <dgm:prSet presAssocID="{9A02DD46-6A3B-412F-A85E-8D431553FD2E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5D9B756A-7300-4E2C-B262-6F3571FC0525}" type="pres">
      <dgm:prSet presAssocID="{9A02DD46-6A3B-412F-A85E-8D431553FD2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CD5BF-DA34-49AC-8FD2-6AD740CE7725}" type="pres">
      <dgm:prSet presAssocID="{9A02DD46-6A3B-412F-A85E-8D431553FD2E}" presName="negativeSpace" presStyleCnt="0"/>
      <dgm:spPr/>
    </dgm:pt>
    <dgm:pt modelId="{FCA3F542-7AD3-4CD0-9B91-5A70BD6B784F}" type="pres">
      <dgm:prSet presAssocID="{9A02DD46-6A3B-412F-A85E-8D431553FD2E}" presName="childText" presStyleLbl="conFgAcc1" presStyleIdx="1" presStyleCnt="6">
        <dgm:presLayoutVars>
          <dgm:bulletEnabled val="1"/>
        </dgm:presLayoutVars>
      </dgm:prSet>
      <dgm:spPr/>
    </dgm:pt>
    <dgm:pt modelId="{2F3B7448-DE9F-438C-9C36-BA203E62B7A4}" type="pres">
      <dgm:prSet presAssocID="{F975CB3A-8879-4D0D-82FF-C3F43C45222F}" presName="spaceBetweenRectangles" presStyleCnt="0"/>
      <dgm:spPr/>
    </dgm:pt>
    <dgm:pt modelId="{64AE43C6-BB62-4F21-B8DA-F6FE250A33EC}" type="pres">
      <dgm:prSet presAssocID="{8A484B7B-D519-4E68-BB99-BC6DE8025166}" presName="parentLin" presStyleCnt="0"/>
      <dgm:spPr/>
    </dgm:pt>
    <dgm:pt modelId="{B0CD645C-CCBE-42A0-B5E5-66F0E2FFA38A}" type="pres">
      <dgm:prSet presAssocID="{8A484B7B-D519-4E68-BB99-BC6DE8025166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F1F9CA38-858B-4574-9288-DF1750FE96F8}" type="pres">
      <dgm:prSet presAssocID="{8A484B7B-D519-4E68-BB99-BC6DE802516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2C49E-B2D2-4078-8E6A-188E3D65092E}" type="pres">
      <dgm:prSet presAssocID="{8A484B7B-D519-4E68-BB99-BC6DE8025166}" presName="negativeSpace" presStyleCnt="0"/>
      <dgm:spPr/>
    </dgm:pt>
    <dgm:pt modelId="{813782AE-DE9E-4538-9D23-9CDE9BE7D804}" type="pres">
      <dgm:prSet presAssocID="{8A484B7B-D519-4E68-BB99-BC6DE8025166}" presName="childText" presStyleLbl="conFgAcc1" presStyleIdx="2" presStyleCnt="6">
        <dgm:presLayoutVars>
          <dgm:bulletEnabled val="1"/>
        </dgm:presLayoutVars>
      </dgm:prSet>
      <dgm:spPr/>
    </dgm:pt>
    <dgm:pt modelId="{A2CF3D66-BA9A-421E-923D-FD64CB89ACCB}" type="pres">
      <dgm:prSet presAssocID="{7677B985-28A4-48A1-8B5A-88F00D610116}" presName="spaceBetweenRectangles" presStyleCnt="0"/>
      <dgm:spPr/>
    </dgm:pt>
    <dgm:pt modelId="{DDDF7DD0-B066-4F57-8557-E3898A6B02BB}" type="pres">
      <dgm:prSet presAssocID="{41D6E082-BE60-44E4-B009-3CFD8720231B}" presName="parentLin" presStyleCnt="0"/>
      <dgm:spPr/>
    </dgm:pt>
    <dgm:pt modelId="{925597B9-8444-4421-86E9-CCB03D18457D}" type="pres">
      <dgm:prSet presAssocID="{41D6E082-BE60-44E4-B009-3CFD8720231B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AD412A50-7139-410E-9770-453B51D61666}" type="pres">
      <dgm:prSet presAssocID="{41D6E082-BE60-44E4-B009-3CFD8720231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DBFF58-6C9F-4028-B4E7-E4F103873425}" type="pres">
      <dgm:prSet presAssocID="{41D6E082-BE60-44E4-B009-3CFD8720231B}" presName="negativeSpace" presStyleCnt="0"/>
      <dgm:spPr/>
    </dgm:pt>
    <dgm:pt modelId="{1AC5115B-2C84-4099-8316-9C8B06B44BB0}" type="pres">
      <dgm:prSet presAssocID="{41D6E082-BE60-44E4-B009-3CFD8720231B}" presName="childText" presStyleLbl="conFgAcc1" presStyleIdx="3" presStyleCnt="6">
        <dgm:presLayoutVars>
          <dgm:bulletEnabled val="1"/>
        </dgm:presLayoutVars>
      </dgm:prSet>
      <dgm:spPr/>
    </dgm:pt>
    <dgm:pt modelId="{B52E9251-AA67-4DC5-A932-A5FAFF08A68C}" type="pres">
      <dgm:prSet presAssocID="{2F704A93-911C-4150-9A9E-01283E4DB3A2}" presName="spaceBetweenRectangles" presStyleCnt="0"/>
      <dgm:spPr/>
    </dgm:pt>
    <dgm:pt modelId="{5469E407-C663-45D9-A128-568F1A2600F4}" type="pres">
      <dgm:prSet presAssocID="{3E52CC7A-C851-47D1-9AB2-E20BC0160261}" presName="parentLin" presStyleCnt="0"/>
      <dgm:spPr/>
    </dgm:pt>
    <dgm:pt modelId="{2A21A316-2570-4AEC-A278-FFB6BEC49D5E}" type="pres">
      <dgm:prSet presAssocID="{3E52CC7A-C851-47D1-9AB2-E20BC0160261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25141C9D-2CC7-4370-897F-8E4003B4D0DF}" type="pres">
      <dgm:prSet presAssocID="{3E52CC7A-C851-47D1-9AB2-E20BC016026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1313A-AB06-4312-95A9-5927EAACAC73}" type="pres">
      <dgm:prSet presAssocID="{3E52CC7A-C851-47D1-9AB2-E20BC0160261}" presName="negativeSpace" presStyleCnt="0"/>
      <dgm:spPr/>
    </dgm:pt>
    <dgm:pt modelId="{7AA13B51-87D0-4EEB-B5D2-F1591E5C731C}" type="pres">
      <dgm:prSet presAssocID="{3E52CC7A-C851-47D1-9AB2-E20BC0160261}" presName="childText" presStyleLbl="conFgAcc1" presStyleIdx="4" presStyleCnt="6">
        <dgm:presLayoutVars>
          <dgm:bulletEnabled val="1"/>
        </dgm:presLayoutVars>
      </dgm:prSet>
      <dgm:spPr/>
    </dgm:pt>
    <dgm:pt modelId="{8C4B0DAA-63D2-46B7-898A-15E878D771DB}" type="pres">
      <dgm:prSet presAssocID="{39B8EE10-E603-470E-9E15-EECC2186A2DA}" presName="spaceBetweenRectangles" presStyleCnt="0"/>
      <dgm:spPr/>
    </dgm:pt>
    <dgm:pt modelId="{48A32526-5F4B-4AEC-8A51-24A62454C43B}" type="pres">
      <dgm:prSet presAssocID="{5B285E9F-1A4B-4CB0-A4E9-10E62064FD0E}" presName="parentLin" presStyleCnt="0"/>
      <dgm:spPr/>
    </dgm:pt>
    <dgm:pt modelId="{2B56F741-31BF-4ED8-B90F-07335F229D04}" type="pres">
      <dgm:prSet presAssocID="{5B285E9F-1A4B-4CB0-A4E9-10E62064FD0E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5C845934-9BBF-4B70-907A-93F1A039CB02}" type="pres">
      <dgm:prSet presAssocID="{5B285E9F-1A4B-4CB0-A4E9-10E62064FD0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443E3-5FB9-49DA-8E77-95282C76BDFD}" type="pres">
      <dgm:prSet presAssocID="{5B285E9F-1A4B-4CB0-A4E9-10E62064FD0E}" presName="negativeSpace" presStyleCnt="0"/>
      <dgm:spPr/>
    </dgm:pt>
    <dgm:pt modelId="{E52C73B7-F683-46A2-94D1-8161BFA4478C}" type="pres">
      <dgm:prSet presAssocID="{5B285E9F-1A4B-4CB0-A4E9-10E62064FD0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A96F0D1D-162C-40AE-9116-749BBA8FA80D}" type="presOf" srcId="{71550950-6F55-473A-A0CF-AE4EA6B6C71F}" destId="{6814AEE8-4736-4215-8EA3-21DFCFFDE698}" srcOrd="1" destOrd="0" presId="urn:microsoft.com/office/officeart/2005/8/layout/list1"/>
    <dgm:cxn modelId="{32E8A762-0232-468C-B9BC-4074401692C4}" type="presOf" srcId="{3E52CC7A-C851-47D1-9AB2-E20BC0160261}" destId="{2A21A316-2570-4AEC-A278-FFB6BEC49D5E}" srcOrd="0" destOrd="0" presId="urn:microsoft.com/office/officeart/2005/8/layout/list1"/>
    <dgm:cxn modelId="{111792CD-2D2D-4575-B15F-6B1E371B9F2A}" srcId="{9B6EE5B5-6887-484F-8886-EEB6D2B59247}" destId="{71550950-6F55-473A-A0CF-AE4EA6B6C71F}" srcOrd="0" destOrd="0" parTransId="{D607C895-09B3-403F-9521-D48E0F78D604}" sibTransId="{13135D94-FC68-483B-A513-8D325D036EC7}"/>
    <dgm:cxn modelId="{51B68EA7-B5E0-436C-8C7B-C216361B83BC}" srcId="{9B6EE5B5-6887-484F-8886-EEB6D2B59247}" destId="{3E52CC7A-C851-47D1-9AB2-E20BC0160261}" srcOrd="4" destOrd="0" parTransId="{ED6ADEF8-BC30-4F3C-9D93-9DDCDD84A794}" sibTransId="{39B8EE10-E603-470E-9E15-EECC2186A2DA}"/>
    <dgm:cxn modelId="{85701F96-ED2D-4468-8789-9925D2BFFA28}" type="presOf" srcId="{3E52CC7A-C851-47D1-9AB2-E20BC0160261}" destId="{25141C9D-2CC7-4370-897F-8E4003B4D0DF}" srcOrd="1" destOrd="0" presId="urn:microsoft.com/office/officeart/2005/8/layout/list1"/>
    <dgm:cxn modelId="{B25DA473-FEC0-4DE3-BBDA-E116A6BF221C}" type="presOf" srcId="{9A02DD46-6A3B-412F-A85E-8D431553FD2E}" destId="{B02F31B7-EFFE-4370-B236-0C926494F332}" srcOrd="0" destOrd="0" presId="urn:microsoft.com/office/officeart/2005/8/layout/list1"/>
    <dgm:cxn modelId="{DC66190C-9214-4555-83E4-7BBC5C913833}" type="presOf" srcId="{8A484B7B-D519-4E68-BB99-BC6DE8025166}" destId="{F1F9CA38-858B-4574-9288-DF1750FE96F8}" srcOrd="1" destOrd="0" presId="urn:microsoft.com/office/officeart/2005/8/layout/list1"/>
    <dgm:cxn modelId="{00EF9008-5CE5-4F27-82D9-6192609C3FE0}" type="presOf" srcId="{8A484B7B-D519-4E68-BB99-BC6DE8025166}" destId="{B0CD645C-CCBE-42A0-B5E5-66F0E2FFA38A}" srcOrd="0" destOrd="0" presId="urn:microsoft.com/office/officeart/2005/8/layout/list1"/>
    <dgm:cxn modelId="{EE99E8DB-F866-427C-8661-D1E52FC88AD6}" type="presOf" srcId="{9A02DD46-6A3B-412F-A85E-8D431553FD2E}" destId="{5D9B756A-7300-4E2C-B262-6F3571FC0525}" srcOrd="1" destOrd="0" presId="urn:microsoft.com/office/officeart/2005/8/layout/list1"/>
    <dgm:cxn modelId="{D83191E5-0240-4DCA-9593-08A81F73DCE7}" srcId="{9B6EE5B5-6887-484F-8886-EEB6D2B59247}" destId="{8A484B7B-D519-4E68-BB99-BC6DE8025166}" srcOrd="2" destOrd="0" parTransId="{A9C2EC90-20ED-4E3F-A441-DA6F7FD6E6C9}" sibTransId="{7677B985-28A4-48A1-8B5A-88F00D610116}"/>
    <dgm:cxn modelId="{A3B252E7-6665-4ED6-AE49-416A37C4FB4A}" type="presOf" srcId="{41D6E082-BE60-44E4-B009-3CFD8720231B}" destId="{AD412A50-7139-410E-9770-453B51D61666}" srcOrd="1" destOrd="0" presId="urn:microsoft.com/office/officeart/2005/8/layout/list1"/>
    <dgm:cxn modelId="{ACDC2C99-75C6-499A-8C67-02FC9C017B57}" srcId="{9B6EE5B5-6887-484F-8886-EEB6D2B59247}" destId="{5B285E9F-1A4B-4CB0-A4E9-10E62064FD0E}" srcOrd="5" destOrd="0" parTransId="{485F34C5-C409-4CC0-B5F9-DC57D135FA39}" sibTransId="{AFB7C2EE-9628-4B8B-8A5E-3AEBC91A47FA}"/>
    <dgm:cxn modelId="{CA131E2F-1171-4CC7-A372-AEB25FEC9B7C}" type="presOf" srcId="{5B285E9F-1A4B-4CB0-A4E9-10E62064FD0E}" destId="{5C845934-9BBF-4B70-907A-93F1A039CB02}" srcOrd="1" destOrd="0" presId="urn:microsoft.com/office/officeart/2005/8/layout/list1"/>
    <dgm:cxn modelId="{55290F1C-1E96-4863-AE57-84A5490596D3}" type="presOf" srcId="{9B6EE5B5-6887-484F-8886-EEB6D2B59247}" destId="{B1A72BD1-4C90-4980-97A4-74A4B57ADB22}" srcOrd="0" destOrd="0" presId="urn:microsoft.com/office/officeart/2005/8/layout/list1"/>
    <dgm:cxn modelId="{D626102D-73B9-4EF3-8707-4C09891903B6}" type="presOf" srcId="{41D6E082-BE60-44E4-B009-3CFD8720231B}" destId="{925597B9-8444-4421-86E9-CCB03D18457D}" srcOrd="0" destOrd="0" presId="urn:microsoft.com/office/officeart/2005/8/layout/list1"/>
    <dgm:cxn modelId="{D883EBB1-749D-4D68-B2B5-581D13E00FDC}" type="presOf" srcId="{5B285E9F-1A4B-4CB0-A4E9-10E62064FD0E}" destId="{2B56F741-31BF-4ED8-B90F-07335F229D04}" srcOrd="0" destOrd="0" presId="urn:microsoft.com/office/officeart/2005/8/layout/list1"/>
    <dgm:cxn modelId="{B77A2BDD-A429-4B16-AB9B-334383C85BD9}" type="presOf" srcId="{71550950-6F55-473A-A0CF-AE4EA6B6C71F}" destId="{72548A76-EED2-44F2-B688-A827EC5B2588}" srcOrd="0" destOrd="0" presId="urn:microsoft.com/office/officeart/2005/8/layout/list1"/>
    <dgm:cxn modelId="{63A05726-B3A3-448D-9E87-AFA38FEE5D64}" srcId="{9B6EE5B5-6887-484F-8886-EEB6D2B59247}" destId="{9A02DD46-6A3B-412F-A85E-8D431553FD2E}" srcOrd="1" destOrd="0" parTransId="{3FB287F2-245B-4FC9-93B3-DBA0716DC11F}" sibTransId="{F975CB3A-8879-4D0D-82FF-C3F43C45222F}"/>
    <dgm:cxn modelId="{C9331E21-D4D0-4E80-B664-30241A8A7D2E}" srcId="{9B6EE5B5-6887-484F-8886-EEB6D2B59247}" destId="{41D6E082-BE60-44E4-B009-3CFD8720231B}" srcOrd="3" destOrd="0" parTransId="{95ABED7E-5C5A-4C93-B577-21A963F10EC2}" sibTransId="{2F704A93-911C-4150-9A9E-01283E4DB3A2}"/>
    <dgm:cxn modelId="{17A58D30-9288-454B-BB04-F6C680B3920D}" type="presParOf" srcId="{B1A72BD1-4C90-4980-97A4-74A4B57ADB22}" destId="{271B8112-50FC-441D-9E3D-737BF8F88168}" srcOrd="0" destOrd="0" presId="urn:microsoft.com/office/officeart/2005/8/layout/list1"/>
    <dgm:cxn modelId="{0A313CDB-743A-4F43-90CE-6927B03DDFAE}" type="presParOf" srcId="{271B8112-50FC-441D-9E3D-737BF8F88168}" destId="{72548A76-EED2-44F2-B688-A827EC5B2588}" srcOrd="0" destOrd="0" presId="urn:microsoft.com/office/officeart/2005/8/layout/list1"/>
    <dgm:cxn modelId="{064E1B1A-B7A5-4DDA-8040-843CFD4023C3}" type="presParOf" srcId="{271B8112-50FC-441D-9E3D-737BF8F88168}" destId="{6814AEE8-4736-4215-8EA3-21DFCFFDE698}" srcOrd="1" destOrd="0" presId="urn:microsoft.com/office/officeart/2005/8/layout/list1"/>
    <dgm:cxn modelId="{5387D96D-5BB3-43F9-AE1F-25BC3D360360}" type="presParOf" srcId="{B1A72BD1-4C90-4980-97A4-74A4B57ADB22}" destId="{0015A996-5A7E-4384-9E36-90DECDAE640A}" srcOrd="1" destOrd="0" presId="urn:microsoft.com/office/officeart/2005/8/layout/list1"/>
    <dgm:cxn modelId="{00A3B6BE-E1FF-4CF7-BF9A-911E5C15436D}" type="presParOf" srcId="{B1A72BD1-4C90-4980-97A4-74A4B57ADB22}" destId="{248E798C-CE2B-4D1D-A493-912913BB4B8E}" srcOrd="2" destOrd="0" presId="urn:microsoft.com/office/officeart/2005/8/layout/list1"/>
    <dgm:cxn modelId="{56B414B2-3924-425A-BB54-A4FCB2E63AD0}" type="presParOf" srcId="{B1A72BD1-4C90-4980-97A4-74A4B57ADB22}" destId="{4690512B-8A23-4786-8CEC-013DA17DF9E4}" srcOrd="3" destOrd="0" presId="urn:microsoft.com/office/officeart/2005/8/layout/list1"/>
    <dgm:cxn modelId="{FA3D0AA5-BE13-46EC-AFEC-992F90E98A94}" type="presParOf" srcId="{B1A72BD1-4C90-4980-97A4-74A4B57ADB22}" destId="{F7D935D6-C238-4ACC-BBC1-A593041EDD4F}" srcOrd="4" destOrd="0" presId="urn:microsoft.com/office/officeart/2005/8/layout/list1"/>
    <dgm:cxn modelId="{CEF6A399-05C8-42CD-AECE-A557A4C5D8FB}" type="presParOf" srcId="{F7D935D6-C238-4ACC-BBC1-A593041EDD4F}" destId="{B02F31B7-EFFE-4370-B236-0C926494F332}" srcOrd="0" destOrd="0" presId="urn:microsoft.com/office/officeart/2005/8/layout/list1"/>
    <dgm:cxn modelId="{66F864A3-E70A-45E1-A4AE-DF452D8BAA76}" type="presParOf" srcId="{F7D935D6-C238-4ACC-BBC1-A593041EDD4F}" destId="{5D9B756A-7300-4E2C-B262-6F3571FC0525}" srcOrd="1" destOrd="0" presId="urn:microsoft.com/office/officeart/2005/8/layout/list1"/>
    <dgm:cxn modelId="{07950B5E-A95E-4AB4-A412-86802C8856A9}" type="presParOf" srcId="{B1A72BD1-4C90-4980-97A4-74A4B57ADB22}" destId="{766CD5BF-DA34-49AC-8FD2-6AD740CE7725}" srcOrd="5" destOrd="0" presId="urn:microsoft.com/office/officeart/2005/8/layout/list1"/>
    <dgm:cxn modelId="{27CB115C-A5D6-44C5-B9F6-03C5C49C687C}" type="presParOf" srcId="{B1A72BD1-4C90-4980-97A4-74A4B57ADB22}" destId="{FCA3F542-7AD3-4CD0-9B91-5A70BD6B784F}" srcOrd="6" destOrd="0" presId="urn:microsoft.com/office/officeart/2005/8/layout/list1"/>
    <dgm:cxn modelId="{DEA9D886-B95D-4369-8678-41A9CB3719B2}" type="presParOf" srcId="{B1A72BD1-4C90-4980-97A4-74A4B57ADB22}" destId="{2F3B7448-DE9F-438C-9C36-BA203E62B7A4}" srcOrd="7" destOrd="0" presId="urn:microsoft.com/office/officeart/2005/8/layout/list1"/>
    <dgm:cxn modelId="{687B4AB2-9C63-4233-85EF-3A462F3F8333}" type="presParOf" srcId="{B1A72BD1-4C90-4980-97A4-74A4B57ADB22}" destId="{64AE43C6-BB62-4F21-B8DA-F6FE250A33EC}" srcOrd="8" destOrd="0" presId="urn:microsoft.com/office/officeart/2005/8/layout/list1"/>
    <dgm:cxn modelId="{4AE6B9D8-7673-448F-B710-64132764BB24}" type="presParOf" srcId="{64AE43C6-BB62-4F21-B8DA-F6FE250A33EC}" destId="{B0CD645C-CCBE-42A0-B5E5-66F0E2FFA38A}" srcOrd="0" destOrd="0" presId="urn:microsoft.com/office/officeart/2005/8/layout/list1"/>
    <dgm:cxn modelId="{7BD668DC-B229-4760-B43D-F215CFB45793}" type="presParOf" srcId="{64AE43C6-BB62-4F21-B8DA-F6FE250A33EC}" destId="{F1F9CA38-858B-4574-9288-DF1750FE96F8}" srcOrd="1" destOrd="0" presId="urn:microsoft.com/office/officeart/2005/8/layout/list1"/>
    <dgm:cxn modelId="{CDA0222B-9A83-4575-86D4-F78AAE7C4125}" type="presParOf" srcId="{B1A72BD1-4C90-4980-97A4-74A4B57ADB22}" destId="{3FB2C49E-B2D2-4078-8E6A-188E3D65092E}" srcOrd="9" destOrd="0" presId="urn:microsoft.com/office/officeart/2005/8/layout/list1"/>
    <dgm:cxn modelId="{A0747E3F-D85A-4845-9BFE-6935537022C4}" type="presParOf" srcId="{B1A72BD1-4C90-4980-97A4-74A4B57ADB22}" destId="{813782AE-DE9E-4538-9D23-9CDE9BE7D804}" srcOrd="10" destOrd="0" presId="urn:microsoft.com/office/officeart/2005/8/layout/list1"/>
    <dgm:cxn modelId="{FD50C843-8FB5-4B1F-BD4C-169A833B3E43}" type="presParOf" srcId="{B1A72BD1-4C90-4980-97A4-74A4B57ADB22}" destId="{A2CF3D66-BA9A-421E-923D-FD64CB89ACCB}" srcOrd="11" destOrd="0" presId="urn:microsoft.com/office/officeart/2005/8/layout/list1"/>
    <dgm:cxn modelId="{90F75219-3CD3-4070-AEAE-54D933A4BDB9}" type="presParOf" srcId="{B1A72BD1-4C90-4980-97A4-74A4B57ADB22}" destId="{DDDF7DD0-B066-4F57-8557-E3898A6B02BB}" srcOrd="12" destOrd="0" presId="urn:microsoft.com/office/officeart/2005/8/layout/list1"/>
    <dgm:cxn modelId="{EA7E271D-A54E-4D4D-9DCD-185FB0C20723}" type="presParOf" srcId="{DDDF7DD0-B066-4F57-8557-E3898A6B02BB}" destId="{925597B9-8444-4421-86E9-CCB03D18457D}" srcOrd="0" destOrd="0" presId="urn:microsoft.com/office/officeart/2005/8/layout/list1"/>
    <dgm:cxn modelId="{39CC11DE-A507-409B-9B41-36A30FDF328A}" type="presParOf" srcId="{DDDF7DD0-B066-4F57-8557-E3898A6B02BB}" destId="{AD412A50-7139-410E-9770-453B51D61666}" srcOrd="1" destOrd="0" presId="urn:microsoft.com/office/officeart/2005/8/layout/list1"/>
    <dgm:cxn modelId="{466D6C1E-0539-4DB2-AA2E-5036436C9430}" type="presParOf" srcId="{B1A72BD1-4C90-4980-97A4-74A4B57ADB22}" destId="{ADDBFF58-6C9F-4028-B4E7-E4F103873425}" srcOrd="13" destOrd="0" presId="urn:microsoft.com/office/officeart/2005/8/layout/list1"/>
    <dgm:cxn modelId="{5ED14D3D-6E7E-4F3F-9FF9-9E91AC3086CE}" type="presParOf" srcId="{B1A72BD1-4C90-4980-97A4-74A4B57ADB22}" destId="{1AC5115B-2C84-4099-8316-9C8B06B44BB0}" srcOrd="14" destOrd="0" presId="urn:microsoft.com/office/officeart/2005/8/layout/list1"/>
    <dgm:cxn modelId="{25D21347-E71A-4FAB-9C42-E73CDF6B0F3E}" type="presParOf" srcId="{B1A72BD1-4C90-4980-97A4-74A4B57ADB22}" destId="{B52E9251-AA67-4DC5-A932-A5FAFF08A68C}" srcOrd="15" destOrd="0" presId="urn:microsoft.com/office/officeart/2005/8/layout/list1"/>
    <dgm:cxn modelId="{9D2FCC06-1EA0-443C-B2E1-879FD4C68F95}" type="presParOf" srcId="{B1A72BD1-4C90-4980-97A4-74A4B57ADB22}" destId="{5469E407-C663-45D9-A128-568F1A2600F4}" srcOrd="16" destOrd="0" presId="urn:microsoft.com/office/officeart/2005/8/layout/list1"/>
    <dgm:cxn modelId="{A8F7A811-6C0F-4D4E-8848-CCFA3840F42A}" type="presParOf" srcId="{5469E407-C663-45D9-A128-568F1A2600F4}" destId="{2A21A316-2570-4AEC-A278-FFB6BEC49D5E}" srcOrd="0" destOrd="0" presId="urn:microsoft.com/office/officeart/2005/8/layout/list1"/>
    <dgm:cxn modelId="{CCFABF8A-852C-4030-885A-482FD3C05166}" type="presParOf" srcId="{5469E407-C663-45D9-A128-568F1A2600F4}" destId="{25141C9D-2CC7-4370-897F-8E4003B4D0DF}" srcOrd="1" destOrd="0" presId="urn:microsoft.com/office/officeart/2005/8/layout/list1"/>
    <dgm:cxn modelId="{EA051A98-6CB1-4C82-82F3-6A4696D1BD35}" type="presParOf" srcId="{B1A72BD1-4C90-4980-97A4-74A4B57ADB22}" destId="{6BA1313A-AB06-4312-95A9-5927EAACAC73}" srcOrd="17" destOrd="0" presId="urn:microsoft.com/office/officeart/2005/8/layout/list1"/>
    <dgm:cxn modelId="{075AF705-8CB5-432D-84B5-59D7A78960AE}" type="presParOf" srcId="{B1A72BD1-4C90-4980-97A4-74A4B57ADB22}" destId="{7AA13B51-87D0-4EEB-B5D2-F1591E5C731C}" srcOrd="18" destOrd="0" presId="urn:microsoft.com/office/officeart/2005/8/layout/list1"/>
    <dgm:cxn modelId="{CE616F89-8810-4349-AB13-E83A261C19DC}" type="presParOf" srcId="{B1A72BD1-4C90-4980-97A4-74A4B57ADB22}" destId="{8C4B0DAA-63D2-46B7-898A-15E878D771DB}" srcOrd="19" destOrd="0" presId="urn:microsoft.com/office/officeart/2005/8/layout/list1"/>
    <dgm:cxn modelId="{5D3E822C-EB1A-449A-BA96-01129A3AC39D}" type="presParOf" srcId="{B1A72BD1-4C90-4980-97A4-74A4B57ADB22}" destId="{48A32526-5F4B-4AEC-8A51-24A62454C43B}" srcOrd="20" destOrd="0" presId="urn:microsoft.com/office/officeart/2005/8/layout/list1"/>
    <dgm:cxn modelId="{6EF8173F-E06F-4469-8842-9B3F13AEE26C}" type="presParOf" srcId="{48A32526-5F4B-4AEC-8A51-24A62454C43B}" destId="{2B56F741-31BF-4ED8-B90F-07335F229D04}" srcOrd="0" destOrd="0" presId="urn:microsoft.com/office/officeart/2005/8/layout/list1"/>
    <dgm:cxn modelId="{BE016AF3-6C78-458D-8A63-405B004C8101}" type="presParOf" srcId="{48A32526-5F4B-4AEC-8A51-24A62454C43B}" destId="{5C845934-9BBF-4B70-907A-93F1A039CB02}" srcOrd="1" destOrd="0" presId="urn:microsoft.com/office/officeart/2005/8/layout/list1"/>
    <dgm:cxn modelId="{2C0A9705-26A3-486D-BD52-BF508C2CBBF1}" type="presParOf" srcId="{B1A72BD1-4C90-4980-97A4-74A4B57ADB22}" destId="{067443E3-5FB9-49DA-8E77-95282C76BDFD}" srcOrd="21" destOrd="0" presId="urn:microsoft.com/office/officeart/2005/8/layout/list1"/>
    <dgm:cxn modelId="{EF4DDEF8-E586-4A67-A768-B2A7063CD240}" type="presParOf" srcId="{B1A72BD1-4C90-4980-97A4-74A4B57ADB22}" destId="{E52C73B7-F683-46A2-94D1-8161BFA4478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D1DDCC-8CA7-4684-A263-9106F11D453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6C9154-7FD2-4AD7-A550-C0C402F48401}">
      <dgm:prSet custT="1"/>
      <dgm:spPr/>
      <dgm:t>
        <a:bodyPr/>
        <a:lstStyle/>
        <a:p>
          <a:pPr algn="r" rtl="1"/>
          <a:r>
            <a:rPr lang="fa-IR" sz="2000" smtClean="0">
              <a:cs typeface="B Nazanin" panose="00000400000000000000" pitchFamily="2" charset="-78"/>
            </a:rPr>
            <a:t>-تحصیل اموال طبق بودجه مصوب باشد.</a:t>
          </a:r>
          <a:endParaRPr lang="en-US" sz="2000">
            <a:cs typeface="B Nazanin" panose="00000400000000000000" pitchFamily="2" charset="-78"/>
          </a:endParaRPr>
        </a:p>
      </dgm:t>
    </dgm:pt>
    <dgm:pt modelId="{E48FD88B-4B01-48DA-8F70-C859095B860F}" type="parTrans" cxnId="{9170798A-52CB-474E-8C72-D0D0C079DE2F}">
      <dgm:prSet/>
      <dgm:spPr/>
      <dgm:t>
        <a:bodyPr/>
        <a:lstStyle/>
        <a:p>
          <a:endParaRPr lang="en-US"/>
        </a:p>
      </dgm:t>
    </dgm:pt>
    <dgm:pt modelId="{B16011D7-FAEE-4622-9499-C6B3277CB318}" type="sibTrans" cxnId="{9170798A-52CB-474E-8C72-D0D0C079DE2F}">
      <dgm:prSet/>
      <dgm:spPr/>
      <dgm:t>
        <a:bodyPr/>
        <a:lstStyle/>
        <a:p>
          <a:endParaRPr lang="en-US"/>
        </a:p>
      </dgm:t>
    </dgm:pt>
    <dgm:pt modelId="{9D770655-28F8-4961-A034-87875AB2AE18}">
      <dgm:prSet custT="1"/>
      <dgm:spPr/>
      <dgm:t>
        <a:bodyPr/>
        <a:lstStyle/>
        <a:p>
          <a:pPr algn="r"/>
          <a:r>
            <a:rPr lang="fa-IR" sz="2000" smtClean="0">
              <a:cs typeface="B Nazanin" panose="00000400000000000000" pitchFamily="2" charset="-78"/>
            </a:rPr>
            <a:t>2- دستور کارهای سرمایه ای دارای شماره سریال باشد.</a:t>
          </a:r>
          <a:endParaRPr lang="en-US" sz="2000">
            <a:cs typeface="B Nazanin" panose="00000400000000000000" pitchFamily="2" charset="-78"/>
          </a:endParaRPr>
        </a:p>
      </dgm:t>
    </dgm:pt>
    <dgm:pt modelId="{BB42FFB0-4791-4179-AEBD-3BF84511B441}" type="parTrans" cxnId="{160764B9-0165-4244-B635-78C5648C57EC}">
      <dgm:prSet/>
      <dgm:spPr/>
      <dgm:t>
        <a:bodyPr/>
        <a:lstStyle/>
        <a:p>
          <a:endParaRPr lang="en-US"/>
        </a:p>
      </dgm:t>
    </dgm:pt>
    <dgm:pt modelId="{1F1A2029-F92B-461A-9E11-169883CDDAD1}" type="sibTrans" cxnId="{160764B9-0165-4244-B635-78C5648C57EC}">
      <dgm:prSet/>
      <dgm:spPr/>
      <dgm:t>
        <a:bodyPr/>
        <a:lstStyle/>
        <a:p>
          <a:endParaRPr lang="en-US"/>
        </a:p>
      </dgm:t>
    </dgm:pt>
    <dgm:pt modelId="{6B4FC5C7-597B-4AB6-A950-6EE653BB98CF}">
      <dgm:prSet custT="1"/>
      <dgm:spPr/>
      <dgm:t>
        <a:bodyPr/>
        <a:lstStyle/>
        <a:p>
          <a:pPr algn="r"/>
          <a:r>
            <a:rPr lang="fa-IR" sz="2000" dirty="0" smtClean="0">
              <a:cs typeface="B Nazanin" panose="00000400000000000000" pitchFamily="2" charset="-78"/>
            </a:rPr>
            <a:t>3- تهیه حساب معین جداگانه برای اموال </a:t>
          </a:r>
          <a:endParaRPr lang="en-US" sz="2000" dirty="0">
            <a:cs typeface="B Nazanin" panose="00000400000000000000" pitchFamily="2" charset="-78"/>
          </a:endParaRPr>
        </a:p>
      </dgm:t>
    </dgm:pt>
    <dgm:pt modelId="{DB98DC6C-2366-499B-91AA-AFDDC383F9D8}" type="parTrans" cxnId="{AFC122A1-7BD3-434A-BFC0-3862172346E7}">
      <dgm:prSet/>
      <dgm:spPr/>
      <dgm:t>
        <a:bodyPr/>
        <a:lstStyle/>
        <a:p>
          <a:endParaRPr lang="en-US"/>
        </a:p>
      </dgm:t>
    </dgm:pt>
    <dgm:pt modelId="{32520AA5-BA95-4C96-BD54-87D20D1CDF3A}" type="sibTrans" cxnId="{AFC122A1-7BD3-434A-BFC0-3862172346E7}">
      <dgm:prSet/>
      <dgm:spPr/>
      <dgm:t>
        <a:bodyPr/>
        <a:lstStyle/>
        <a:p>
          <a:endParaRPr lang="en-US"/>
        </a:p>
      </dgm:t>
    </dgm:pt>
    <dgm:pt modelId="{E0457AA9-03B2-44B2-BC6A-DE036A845FDB}">
      <dgm:prSet custT="1"/>
      <dgm:spPr/>
      <dgm:t>
        <a:bodyPr/>
        <a:lstStyle/>
        <a:p>
          <a:pPr algn="r"/>
          <a:r>
            <a:rPr lang="fa-IR" sz="2000" smtClean="0">
              <a:cs typeface="B Nazanin" panose="00000400000000000000" pitchFamily="2" charset="-78"/>
            </a:rPr>
            <a:t>4- انحراف بین مخارج بودجه شده و واقعی گزاش شود.</a:t>
          </a:r>
          <a:endParaRPr lang="en-US" sz="2000">
            <a:cs typeface="B Nazanin" panose="00000400000000000000" pitchFamily="2" charset="-78"/>
          </a:endParaRPr>
        </a:p>
      </dgm:t>
    </dgm:pt>
    <dgm:pt modelId="{D738A201-1045-41A4-B87D-5C89D72FFBE9}" type="parTrans" cxnId="{0BF0FD5F-6DDC-49A2-8F13-2A51CA30FB29}">
      <dgm:prSet/>
      <dgm:spPr/>
      <dgm:t>
        <a:bodyPr/>
        <a:lstStyle/>
        <a:p>
          <a:endParaRPr lang="en-US"/>
        </a:p>
      </dgm:t>
    </dgm:pt>
    <dgm:pt modelId="{FF7D3FB7-0952-48D8-9DE1-AD4360D8DEAD}" type="sibTrans" cxnId="{0BF0FD5F-6DDC-49A2-8F13-2A51CA30FB29}">
      <dgm:prSet/>
      <dgm:spPr/>
      <dgm:t>
        <a:bodyPr/>
        <a:lstStyle/>
        <a:p>
          <a:endParaRPr lang="en-US"/>
        </a:p>
      </dgm:t>
    </dgm:pt>
    <dgm:pt modelId="{B6120136-2764-4B85-930F-FD9443B91F70}">
      <dgm:prSet custT="1"/>
      <dgm:spPr/>
      <dgm:t>
        <a:bodyPr/>
        <a:lstStyle/>
        <a:p>
          <a:pPr algn="r"/>
          <a:r>
            <a:rPr lang="fa-IR" sz="2000" dirty="0" smtClean="0">
              <a:cs typeface="B Nazanin" panose="00000400000000000000" pitchFamily="2" charset="-78"/>
            </a:rPr>
            <a:t>5- دستوالعمل تفکیکی برای هزینه سرمایه ای حسابرسی  </a:t>
          </a:r>
          <a:endParaRPr lang="en-US" sz="2000" dirty="0">
            <a:cs typeface="B Nazanin" panose="00000400000000000000" pitchFamily="2" charset="-78"/>
          </a:endParaRPr>
        </a:p>
      </dgm:t>
    </dgm:pt>
    <dgm:pt modelId="{37734EB6-F1A3-4606-BEB8-CAF137EEA4CB}" type="parTrans" cxnId="{7B00DDF3-677A-4D97-800D-422553507017}">
      <dgm:prSet/>
      <dgm:spPr/>
      <dgm:t>
        <a:bodyPr/>
        <a:lstStyle/>
        <a:p>
          <a:endParaRPr lang="en-US"/>
        </a:p>
      </dgm:t>
    </dgm:pt>
    <dgm:pt modelId="{46D0D6A6-310D-4180-831A-477AF5A19D7C}" type="sibTrans" cxnId="{7B00DDF3-677A-4D97-800D-422553507017}">
      <dgm:prSet/>
      <dgm:spPr/>
      <dgm:t>
        <a:bodyPr/>
        <a:lstStyle/>
        <a:p>
          <a:endParaRPr lang="en-US"/>
        </a:p>
      </dgm:t>
    </dgm:pt>
    <dgm:pt modelId="{C1DE9059-9602-467F-8AE7-6CDDE7DC9421}">
      <dgm:prSet custT="1"/>
      <dgm:spPr/>
      <dgm:t>
        <a:bodyPr/>
        <a:lstStyle/>
        <a:p>
          <a:pPr algn="r"/>
          <a:r>
            <a:rPr lang="fa-IR" sz="2000" smtClean="0">
              <a:cs typeface="B Nazanin" panose="00000400000000000000" pitchFamily="2" charset="-78"/>
            </a:rPr>
            <a:t>6- خرید دارایی ثابت از طریق دایره خرید باشد. </a:t>
          </a:r>
          <a:endParaRPr lang="en-US" sz="2000">
            <a:cs typeface="B Nazanin" panose="00000400000000000000" pitchFamily="2" charset="-78"/>
          </a:endParaRPr>
        </a:p>
      </dgm:t>
    </dgm:pt>
    <dgm:pt modelId="{03CEEEE8-D5DA-4626-A0F6-6F41ABE34D62}" type="parTrans" cxnId="{E545635D-337F-4951-B485-182A70A78F03}">
      <dgm:prSet/>
      <dgm:spPr/>
      <dgm:t>
        <a:bodyPr/>
        <a:lstStyle/>
        <a:p>
          <a:endParaRPr lang="en-US"/>
        </a:p>
      </dgm:t>
    </dgm:pt>
    <dgm:pt modelId="{E6601915-D589-4872-B3B6-180E9C276704}" type="sibTrans" cxnId="{E545635D-337F-4951-B485-182A70A78F03}">
      <dgm:prSet/>
      <dgm:spPr/>
      <dgm:t>
        <a:bodyPr/>
        <a:lstStyle/>
        <a:p>
          <a:endParaRPr lang="en-US"/>
        </a:p>
      </dgm:t>
    </dgm:pt>
    <dgm:pt modelId="{0724AE66-8BFC-4FB5-B40C-154C329C0CC5}">
      <dgm:prSet custT="1"/>
      <dgm:spPr/>
      <dgm:t>
        <a:bodyPr/>
        <a:lstStyle/>
        <a:p>
          <a:pPr algn="r"/>
          <a:r>
            <a:rPr lang="fa-IR" sz="2000" smtClean="0">
              <a:cs typeface="B Nazanin" panose="00000400000000000000" pitchFamily="2" charset="-78"/>
            </a:rPr>
            <a:t>7- شمارش عینی دارایی ها در فواصل زمانی متناوب انجام گیرد.</a:t>
          </a:r>
          <a:endParaRPr lang="en-US" sz="2000">
            <a:cs typeface="B Nazanin" panose="00000400000000000000" pitchFamily="2" charset="-78"/>
          </a:endParaRPr>
        </a:p>
      </dgm:t>
    </dgm:pt>
    <dgm:pt modelId="{DC47C153-479A-46CF-993B-FB125D67A254}" type="parTrans" cxnId="{B572D975-77A9-4F8B-8264-292A443425FB}">
      <dgm:prSet/>
      <dgm:spPr/>
      <dgm:t>
        <a:bodyPr/>
        <a:lstStyle/>
        <a:p>
          <a:endParaRPr lang="en-US"/>
        </a:p>
      </dgm:t>
    </dgm:pt>
    <dgm:pt modelId="{554E5E96-1155-4F17-801C-74C720781A8E}" type="sibTrans" cxnId="{B572D975-77A9-4F8B-8264-292A443425FB}">
      <dgm:prSet/>
      <dgm:spPr/>
      <dgm:t>
        <a:bodyPr/>
        <a:lstStyle/>
        <a:p>
          <a:endParaRPr lang="en-US"/>
        </a:p>
      </dgm:t>
    </dgm:pt>
    <dgm:pt modelId="{87C74170-FF94-483C-A06F-9F4339FDE089}">
      <dgm:prSet custT="1"/>
      <dgm:spPr/>
      <dgm:t>
        <a:bodyPr/>
        <a:lstStyle/>
        <a:p>
          <a:pPr algn="r"/>
          <a:r>
            <a:rPr lang="fa-IR" sz="2000" dirty="0" smtClean="0">
              <a:cs typeface="B Nazanin" panose="00000400000000000000" pitchFamily="2" charset="-78"/>
            </a:rPr>
            <a:t>8- استقرار سیستم برکنار شده دارایی ها با تصویب مقامات ذیصلاح شرکت باشد.</a:t>
          </a:r>
          <a:endParaRPr lang="en-US" sz="2000" dirty="0">
            <a:cs typeface="B Nazanin" panose="00000400000000000000" pitchFamily="2" charset="-78"/>
          </a:endParaRPr>
        </a:p>
      </dgm:t>
    </dgm:pt>
    <dgm:pt modelId="{4C26F30A-99DB-4A1D-BE7B-22F530753BA1}" type="parTrans" cxnId="{09270FC6-F9C6-44E4-8E50-8CB53C03D722}">
      <dgm:prSet/>
      <dgm:spPr/>
      <dgm:t>
        <a:bodyPr/>
        <a:lstStyle/>
        <a:p>
          <a:endParaRPr lang="en-US"/>
        </a:p>
      </dgm:t>
    </dgm:pt>
    <dgm:pt modelId="{3D7BA967-5D6B-4189-B2E9-727D2F03164B}" type="sibTrans" cxnId="{09270FC6-F9C6-44E4-8E50-8CB53C03D722}">
      <dgm:prSet/>
      <dgm:spPr/>
      <dgm:t>
        <a:bodyPr/>
        <a:lstStyle/>
        <a:p>
          <a:endParaRPr lang="en-US"/>
        </a:p>
      </dgm:t>
    </dgm:pt>
    <dgm:pt modelId="{4FD0AB40-7E1A-47AA-BD1A-BE240CB6963E}" type="pres">
      <dgm:prSet presAssocID="{1ED1DDCC-8CA7-4684-A263-9106F11D453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215B69-DE20-4EE8-BF5F-84ED49D7E253}" type="pres">
      <dgm:prSet presAssocID="{1B6C9154-7FD2-4AD7-A550-C0C402F48401}" presName="parentLin" presStyleCnt="0"/>
      <dgm:spPr/>
    </dgm:pt>
    <dgm:pt modelId="{B5D86096-6F88-4EED-AA20-D4A4EA046C47}" type="pres">
      <dgm:prSet presAssocID="{1B6C9154-7FD2-4AD7-A550-C0C402F48401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E06774E6-8253-41FB-8749-8BE28C0850EB}" type="pres">
      <dgm:prSet presAssocID="{1B6C9154-7FD2-4AD7-A550-C0C402F48401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2136C-498D-4EDF-949D-CC4BCAE662B9}" type="pres">
      <dgm:prSet presAssocID="{1B6C9154-7FD2-4AD7-A550-C0C402F48401}" presName="negativeSpace" presStyleCnt="0"/>
      <dgm:spPr/>
    </dgm:pt>
    <dgm:pt modelId="{65670466-C664-4337-9B65-C58594383543}" type="pres">
      <dgm:prSet presAssocID="{1B6C9154-7FD2-4AD7-A550-C0C402F48401}" presName="childText" presStyleLbl="conFgAcc1" presStyleIdx="0" presStyleCnt="8">
        <dgm:presLayoutVars>
          <dgm:bulletEnabled val="1"/>
        </dgm:presLayoutVars>
      </dgm:prSet>
      <dgm:spPr/>
    </dgm:pt>
    <dgm:pt modelId="{5AB1F28C-60E7-4A53-9D18-C6DE14E76A21}" type="pres">
      <dgm:prSet presAssocID="{B16011D7-FAEE-4622-9499-C6B3277CB318}" presName="spaceBetweenRectangles" presStyleCnt="0"/>
      <dgm:spPr/>
    </dgm:pt>
    <dgm:pt modelId="{69D7FDFD-BB5B-4F17-87B8-2D29EB210D6B}" type="pres">
      <dgm:prSet presAssocID="{9D770655-28F8-4961-A034-87875AB2AE18}" presName="parentLin" presStyleCnt="0"/>
      <dgm:spPr/>
    </dgm:pt>
    <dgm:pt modelId="{8FF4213D-61AC-44F1-97E7-5870AA3A2692}" type="pres">
      <dgm:prSet presAssocID="{9D770655-28F8-4961-A034-87875AB2AE18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96677563-156C-459B-9EB9-91C6E96AC192}" type="pres">
      <dgm:prSet presAssocID="{9D770655-28F8-4961-A034-87875AB2AE18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8A9F4A-39BB-44FB-848B-A9B5C849522D}" type="pres">
      <dgm:prSet presAssocID="{9D770655-28F8-4961-A034-87875AB2AE18}" presName="negativeSpace" presStyleCnt="0"/>
      <dgm:spPr/>
    </dgm:pt>
    <dgm:pt modelId="{1711AF50-748F-4AA4-8DBA-755E5480E552}" type="pres">
      <dgm:prSet presAssocID="{9D770655-28F8-4961-A034-87875AB2AE18}" presName="childText" presStyleLbl="conFgAcc1" presStyleIdx="1" presStyleCnt="8">
        <dgm:presLayoutVars>
          <dgm:bulletEnabled val="1"/>
        </dgm:presLayoutVars>
      </dgm:prSet>
      <dgm:spPr/>
    </dgm:pt>
    <dgm:pt modelId="{7DFFD5BE-5CDF-4C08-B531-FE4388E76498}" type="pres">
      <dgm:prSet presAssocID="{1F1A2029-F92B-461A-9E11-169883CDDAD1}" presName="spaceBetweenRectangles" presStyleCnt="0"/>
      <dgm:spPr/>
    </dgm:pt>
    <dgm:pt modelId="{937B6FFB-039B-4BCB-8C88-6389C015CD92}" type="pres">
      <dgm:prSet presAssocID="{6B4FC5C7-597B-4AB6-A950-6EE653BB98CF}" presName="parentLin" presStyleCnt="0"/>
      <dgm:spPr/>
    </dgm:pt>
    <dgm:pt modelId="{21FC3747-D680-4BAA-BD84-BE86FF8D5443}" type="pres">
      <dgm:prSet presAssocID="{6B4FC5C7-597B-4AB6-A950-6EE653BB98CF}" presName="parentLeftMargin" presStyleLbl="node1" presStyleIdx="1" presStyleCnt="8"/>
      <dgm:spPr/>
      <dgm:t>
        <a:bodyPr/>
        <a:lstStyle/>
        <a:p>
          <a:endParaRPr lang="en-US"/>
        </a:p>
      </dgm:t>
    </dgm:pt>
    <dgm:pt modelId="{50F0D5E5-5B08-41E2-B55B-417F6514D8CF}" type="pres">
      <dgm:prSet presAssocID="{6B4FC5C7-597B-4AB6-A950-6EE653BB98CF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EE8A59-C43D-4E43-AAF6-42830357D280}" type="pres">
      <dgm:prSet presAssocID="{6B4FC5C7-597B-4AB6-A950-6EE653BB98CF}" presName="negativeSpace" presStyleCnt="0"/>
      <dgm:spPr/>
    </dgm:pt>
    <dgm:pt modelId="{A78F0BF1-2608-4B73-A26F-4B62542747D6}" type="pres">
      <dgm:prSet presAssocID="{6B4FC5C7-597B-4AB6-A950-6EE653BB98CF}" presName="childText" presStyleLbl="conFgAcc1" presStyleIdx="2" presStyleCnt="8">
        <dgm:presLayoutVars>
          <dgm:bulletEnabled val="1"/>
        </dgm:presLayoutVars>
      </dgm:prSet>
      <dgm:spPr/>
    </dgm:pt>
    <dgm:pt modelId="{6DE9D5C4-3525-48AF-B3E9-1A5479990542}" type="pres">
      <dgm:prSet presAssocID="{32520AA5-BA95-4C96-BD54-87D20D1CDF3A}" presName="spaceBetweenRectangles" presStyleCnt="0"/>
      <dgm:spPr/>
    </dgm:pt>
    <dgm:pt modelId="{7B1D0006-32F7-4B89-890A-3F0D78DB7315}" type="pres">
      <dgm:prSet presAssocID="{E0457AA9-03B2-44B2-BC6A-DE036A845FDB}" presName="parentLin" presStyleCnt="0"/>
      <dgm:spPr/>
    </dgm:pt>
    <dgm:pt modelId="{D8092912-F545-47CE-B57F-A5529A147B94}" type="pres">
      <dgm:prSet presAssocID="{E0457AA9-03B2-44B2-BC6A-DE036A845FDB}" presName="parentLeftMargin" presStyleLbl="node1" presStyleIdx="2" presStyleCnt="8"/>
      <dgm:spPr/>
      <dgm:t>
        <a:bodyPr/>
        <a:lstStyle/>
        <a:p>
          <a:endParaRPr lang="en-US"/>
        </a:p>
      </dgm:t>
    </dgm:pt>
    <dgm:pt modelId="{A9A82D88-4F54-4133-A65E-E38FCBA16857}" type="pres">
      <dgm:prSet presAssocID="{E0457AA9-03B2-44B2-BC6A-DE036A845FDB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B7B09-4536-4013-8C2E-47F436624053}" type="pres">
      <dgm:prSet presAssocID="{E0457AA9-03B2-44B2-BC6A-DE036A845FDB}" presName="negativeSpace" presStyleCnt="0"/>
      <dgm:spPr/>
    </dgm:pt>
    <dgm:pt modelId="{C43287DD-F4F4-469B-A91E-F9FF486D8DB1}" type="pres">
      <dgm:prSet presAssocID="{E0457AA9-03B2-44B2-BC6A-DE036A845FDB}" presName="childText" presStyleLbl="conFgAcc1" presStyleIdx="3" presStyleCnt="8">
        <dgm:presLayoutVars>
          <dgm:bulletEnabled val="1"/>
        </dgm:presLayoutVars>
      </dgm:prSet>
      <dgm:spPr/>
    </dgm:pt>
    <dgm:pt modelId="{888EB894-1374-4CAD-81C7-1B881CC04AF2}" type="pres">
      <dgm:prSet presAssocID="{FF7D3FB7-0952-48D8-9DE1-AD4360D8DEAD}" presName="spaceBetweenRectangles" presStyleCnt="0"/>
      <dgm:spPr/>
    </dgm:pt>
    <dgm:pt modelId="{8577E315-0E83-41E6-9E3A-50978576886D}" type="pres">
      <dgm:prSet presAssocID="{B6120136-2764-4B85-930F-FD9443B91F70}" presName="parentLin" presStyleCnt="0"/>
      <dgm:spPr/>
    </dgm:pt>
    <dgm:pt modelId="{798F7D23-08B4-453D-97A4-39011021BA96}" type="pres">
      <dgm:prSet presAssocID="{B6120136-2764-4B85-930F-FD9443B91F70}" presName="parentLeftMargin" presStyleLbl="node1" presStyleIdx="3" presStyleCnt="8"/>
      <dgm:spPr/>
      <dgm:t>
        <a:bodyPr/>
        <a:lstStyle/>
        <a:p>
          <a:endParaRPr lang="en-US"/>
        </a:p>
      </dgm:t>
    </dgm:pt>
    <dgm:pt modelId="{8982515F-273F-4890-984D-DFF2B899A567}" type="pres">
      <dgm:prSet presAssocID="{B6120136-2764-4B85-930F-FD9443B91F70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3241B-1198-425B-88B0-621EFAECABFB}" type="pres">
      <dgm:prSet presAssocID="{B6120136-2764-4B85-930F-FD9443B91F70}" presName="negativeSpace" presStyleCnt="0"/>
      <dgm:spPr/>
    </dgm:pt>
    <dgm:pt modelId="{E646D83F-765B-4C4A-958B-FD3DD4C85BD8}" type="pres">
      <dgm:prSet presAssocID="{B6120136-2764-4B85-930F-FD9443B91F70}" presName="childText" presStyleLbl="conFgAcc1" presStyleIdx="4" presStyleCnt="8">
        <dgm:presLayoutVars>
          <dgm:bulletEnabled val="1"/>
        </dgm:presLayoutVars>
      </dgm:prSet>
      <dgm:spPr/>
    </dgm:pt>
    <dgm:pt modelId="{40745168-81B3-4229-B69E-6E3D8A617B81}" type="pres">
      <dgm:prSet presAssocID="{46D0D6A6-310D-4180-831A-477AF5A19D7C}" presName="spaceBetweenRectangles" presStyleCnt="0"/>
      <dgm:spPr/>
    </dgm:pt>
    <dgm:pt modelId="{A06E1A86-8F52-4922-8CD0-F87894E9B88A}" type="pres">
      <dgm:prSet presAssocID="{C1DE9059-9602-467F-8AE7-6CDDE7DC9421}" presName="parentLin" presStyleCnt="0"/>
      <dgm:spPr/>
    </dgm:pt>
    <dgm:pt modelId="{2C874AE7-A758-44A6-AB80-F60D644CAA63}" type="pres">
      <dgm:prSet presAssocID="{C1DE9059-9602-467F-8AE7-6CDDE7DC9421}" presName="parentLeftMargin" presStyleLbl="node1" presStyleIdx="4" presStyleCnt="8"/>
      <dgm:spPr/>
      <dgm:t>
        <a:bodyPr/>
        <a:lstStyle/>
        <a:p>
          <a:endParaRPr lang="en-US"/>
        </a:p>
      </dgm:t>
    </dgm:pt>
    <dgm:pt modelId="{539020F1-337B-43E0-B770-299805C210E3}" type="pres">
      <dgm:prSet presAssocID="{C1DE9059-9602-467F-8AE7-6CDDE7DC9421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B73197-D45E-42D1-926E-044D54F4E488}" type="pres">
      <dgm:prSet presAssocID="{C1DE9059-9602-467F-8AE7-6CDDE7DC9421}" presName="negativeSpace" presStyleCnt="0"/>
      <dgm:spPr/>
    </dgm:pt>
    <dgm:pt modelId="{0FC8065F-EDDC-4DDC-BB74-B398014BD848}" type="pres">
      <dgm:prSet presAssocID="{C1DE9059-9602-467F-8AE7-6CDDE7DC9421}" presName="childText" presStyleLbl="conFgAcc1" presStyleIdx="5" presStyleCnt="8">
        <dgm:presLayoutVars>
          <dgm:bulletEnabled val="1"/>
        </dgm:presLayoutVars>
      </dgm:prSet>
      <dgm:spPr/>
    </dgm:pt>
    <dgm:pt modelId="{6FEDA8C4-0718-4845-A9D8-982FEAAB2C96}" type="pres">
      <dgm:prSet presAssocID="{E6601915-D589-4872-B3B6-180E9C276704}" presName="spaceBetweenRectangles" presStyleCnt="0"/>
      <dgm:spPr/>
    </dgm:pt>
    <dgm:pt modelId="{73202255-04D1-4A8C-9AD6-5BED415435C5}" type="pres">
      <dgm:prSet presAssocID="{0724AE66-8BFC-4FB5-B40C-154C329C0CC5}" presName="parentLin" presStyleCnt="0"/>
      <dgm:spPr/>
    </dgm:pt>
    <dgm:pt modelId="{E82386A1-7B4F-43BE-A398-B6E54232D0C8}" type="pres">
      <dgm:prSet presAssocID="{0724AE66-8BFC-4FB5-B40C-154C329C0CC5}" presName="parentLeftMargin" presStyleLbl="node1" presStyleIdx="5" presStyleCnt="8"/>
      <dgm:spPr/>
      <dgm:t>
        <a:bodyPr/>
        <a:lstStyle/>
        <a:p>
          <a:endParaRPr lang="en-US"/>
        </a:p>
      </dgm:t>
    </dgm:pt>
    <dgm:pt modelId="{017FFC78-8836-455D-A50D-6D3BF43E60DC}" type="pres">
      <dgm:prSet presAssocID="{0724AE66-8BFC-4FB5-B40C-154C329C0CC5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945856-5EF8-4B7F-9BA8-B739E1FE7B25}" type="pres">
      <dgm:prSet presAssocID="{0724AE66-8BFC-4FB5-B40C-154C329C0CC5}" presName="negativeSpace" presStyleCnt="0"/>
      <dgm:spPr/>
    </dgm:pt>
    <dgm:pt modelId="{C8187893-8C05-4FEA-96AC-5E91CE918182}" type="pres">
      <dgm:prSet presAssocID="{0724AE66-8BFC-4FB5-B40C-154C329C0CC5}" presName="childText" presStyleLbl="conFgAcc1" presStyleIdx="6" presStyleCnt="8">
        <dgm:presLayoutVars>
          <dgm:bulletEnabled val="1"/>
        </dgm:presLayoutVars>
      </dgm:prSet>
      <dgm:spPr/>
    </dgm:pt>
    <dgm:pt modelId="{E0C3A859-535E-41C4-BB82-D84B048A2251}" type="pres">
      <dgm:prSet presAssocID="{554E5E96-1155-4F17-801C-74C720781A8E}" presName="spaceBetweenRectangles" presStyleCnt="0"/>
      <dgm:spPr/>
    </dgm:pt>
    <dgm:pt modelId="{51567F8F-A9AF-4AB1-9EF4-5A122B6981C1}" type="pres">
      <dgm:prSet presAssocID="{87C74170-FF94-483C-A06F-9F4339FDE089}" presName="parentLin" presStyleCnt="0"/>
      <dgm:spPr/>
    </dgm:pt>
    <dgm:pt modelId="{AB559643-B61C-4DDD-8896-ADDA7D69C128}" type="pres">
      <dgm:prSet presAssocID="{87C74170-FF94-483C-A06F-9F4339FDE089}" presName="parentLeftMargin" presStyleLbl="node1" presStyleIdx="6" presStyleCnt="8"/>
      <dgm:spPr/>
      <dgm:t>
        <a:bodyPr/>
        <a:lstStyle/>
        <a:p>
          <a:endParaRPr lang="en-US"/>
        </a:p>
      </dgm:t>
    </dgm:pt>
    <dgm:pt modelId="{A1A4C9E7-FDE9-4CBA-BBFA-75C939CB4EBB}" type="pres">
      <dgm:prSet presAssocID="{87C74170-FF94-483C-A06F-9F4339FDE089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DD600D-260F-4B8B-A055-57A657D7A7D8}" type="pres">
      <dgm:prSet presAssocID="{87C74170-FF94-483C-A06F-9F4339FDE089}" presName="negativeSpace" presStyleCnt="0"/>
      <dgm:spPr/>
    </dgm:pt>
    <dgm:pt modelId="{FC23ECBD-A9FA-4163-A41F-750DBA94F6B2}" type="pres">
      <dgm:prSet presAssocID="{87C74170-FF94-483C-A06F-9F4339FDE089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48D21D05-C567-47DF-B6F8-6556CB23D440}" type="presOf" srcId="{E0457AA9-03B2-44B2-BC6A-DE036A845FDB}" destId="{A9A82D88-4F54-4133-A65E-E38FCBA16857}" srcOrd="1" destOrd="0" presId="urn:microsoft.com/office/officeart/2005/8/layout/list1"/>
    <dgm:cxn modelId="{B572D975-77A9-4F8B-8264-292A443425FB}" srcId="{1ED1DDCC-8CA7-4684-A263-9106F11D4532}" destId="{0724AE66-8BFC-4FB5-B40C-154C329C0CC5}" srcOrd="6" destOrd="0" parTransId="{DC47C153-479A-46CF-993B-FB125D67A254}" sibTransId="{554E5E96-1155-4F17-801C-74C720781A8E}"/>
    <dgm:cxn modelId="{B44C9185-3AE7-4084-BC19-D4DBD244D5CC}" type="presOf" srcId="{9D770655-28F8-4961-A034-87875AB2AE18}" destId="{96677563-156C-459B-9EB9-91C6E96AC192}" srcOrd="1" destOrd="0" presId="urn:microsoft.com/office/officeart/2005/8/layout/list1"/>
    <dgm:cxn modelId="{C668A8F1-8119-4A14-9AC5-B53E6BE0C047}" type="presOf" srcId="{0724AE66-8BFC-4FB5-B40C-154C329C0CC5}" destId="{E82386A1-7B4F-43BE-A398-B6E54232D0C8}" srcOrd="0" destOrd="0" presId="urn:microsoft.com/office/officeart/2005/8/layout/list1"/>
    <dgm:cxn modelId="{74CF3937-2FDD-45A0-89DA-2C18946A9460}" type="presOf" srcId="{87C74170-FF94-483C-A06F-9F4339FDE089}" destId="{A1A4C9E7-FDE9-4CBA-BBFA-75C939CB4EBB}" srcOrd="1" destOrd="0" presId="urn:microsoft.com/office/officeart/2005/8/layout/list1"/>
    <dgm:cxn modelId="{6A5E2959-43A8-4FFE-95A6-62F5BE037890}" type="presOf" srcId="{1B6C9154-7FD2-4AD7-A550-C0C402F48401}" destId="{E06774E6-8253-41FB-8749-8BE28C0850EB}" srcOrd="1" destOrd="0" presId="urn:microsoft.com/office/officeart/2005/8/layout/list1"/>
    <dgm:cxn modelId="{48B96289-FE8B-4848-9B47-C7FFB5701DFF}" type="presOf" srcId="{E0457AA9-03B2-44B2-BC6A-DE036A845FDB}" destId="{D8092912-F545-47CE-B57F-A5529A147B94}" srcOrd="0" destOrd="0" presId="urn:microsoft.com/office/officeart/2005/8/layout/list1"/>
    <dgm:cxn modelId="{528B05E3-F266-4EA9-AFCD-DD888F9B0C99}" type="presOf" srcId="{87C74170-FF94-483C-A06F-9F4339FDE089}" destId="{AB559643-B61C-4DDD-8896-ADDA7D69C128}" srcOrd="0" destOrd="0" presId="urn:microsoft.com/office/officeart/2005/8/layout/list1"/>
    <dgm:cxn modelId="{0BF0FD5F-6DDC-49A2-8F13-2A51CA30FB29}" srcId="{1ED1DDCC-8CA7-4684-A263-9106F11D4532}" destId="{E0457AA9-03B2-44B2-BC6A-DE036A845FDB}" srcOrd="3" destOrd="0" parTransId="{D738A201-1045-41A4-B87D-5C89D72FFBE9}" sibTransId="{FF7D3FB7-0952-48D8-9DE1-AD4360D8DEAD}"/>
    <dgm:cxn modelId="{C8D4EF89-4C68-4C77-ABAA-4722ED22B3C0}" type="presOf" srcId="{1B6C9154-7FD2-4AD7-A550-C0C402F48401}" destId="{B5D86096-6F88-4EED-AA20-D4A4EA046C47}" srcOrd="0" destOrd="0" presId="urn:microsoft.com/office/officeart/2005/8/layout/list1"/>
    <dgm:cxn modelId="{09270FC6-F9C6-44E4-8E50-8CB53C03D722}" srcId="{1ED1DDCC-8CA7-4684-A263-9106F11D4532}" destId="{87C74170-FF94-483C-A06F-9F4339FDE089}" srcOrd="7" destOrd="0" parTransId="{4C26F30A-99DB-4A1D-BE7B-22F530753BA1}" sibTransId="{3D7BA967-5D6B-4189-B2E9-727D2F03164B}"/>
    <dgm:cxn modelId="{C7AF8F2B-1F22-47C6-8A76-47E88AB10E4C}" type="presOf" srcId="{6B4FC5C7-597B-4AB6-A950-6EE653BB98CF}" destId="{50F0D5E5-5B08-41E2-B55B-417F6514D8CF}" srcOrd="1" destOrd="0" presId="urn:microsoft.com/office/officeart/2005/8/layout/list1"/>
    <dgm:cxn modelId="{E545635D-337F-4951-B485-182A70A78F03}" srcId="{1ED1DDCC-8CA7-4684-A263-9106F11D4532}" destId="{C1DE9059-9602-467F-8AE7-6CDDE7DC9421}" srcOrd="5" destOrd="0" parTransId="{03CEEEE8-D5DA-4626-A0F6-6F41ABE34D62}" sibTransId="{E6601915-D589-4872-B3B6-180E9C276704}"/>
    <dgm:cxn modelId="{160764B9-0165-4244-B635-78C5648C57EC}" srcId="{1ED1DDCC-8CA7-4684-A263-9106F11D4532}" destId="{9D770655-28F8-4961-A034-87875AB2AE18}" srcOrd="1" destOrd="0" parTransId="{BB42FFB0-4791-4179-AEBD-3BF84511B441}" sibTransId="{1F1A2029-F92B-461A-9E11-169883CDDAD1}"/>
    <dgm:cxn modelId="{49F3E244-4B02-4DE9-8544-86C17C9AB2A0}" type="presOf" srcId="{0724AE66-8BFC-4FB5-B40C-154C329C0CC5}" destId="{017FFC78-8836-455D-A50D-6D3BF43E60DC}" srcOrd="1" destOrd="0" presId="urn:microsoft.com/office/officeart/2005/8/layout/list1"/>
    <dgm:cxn modelId="{1B4EBE62-5836-4902-8B9A-2DC107768FEC}" type="presOf" srcId="{C1DE9059-9602-467F-8AE7-6CDDE7DC9421}" destId="{539020F1-337B-43E0-B770-299805C210E3}" srcOrd="1" destOrd="0" presId="urn:microsoft.com/office/officeart/2005/8/layout/list1"/>
    <dgm:cxn modelId="{7B00DDF3-677A-4D97-800D-422553507017}" srcId="{1ED1DDCC-8CA7-4684-A263-9106F11D4532}" destId="{B6120136-2764-4B85-930F-FD9443B91F70}" srcOrd="4" destOrd="0" parTransId="{37734EB6-F1A3-4606-BEB8-CAF137EEA4CB}" sibTransId="{46D0D6A6-310D-4180-831A-477AF5A19D7C}"/>
    <dgm:cxn modelId="{AFC122A1-7BD3-434A-BFC0-3862172346E7}" srcId="{1ED1DDCC-8CA7-4684-A263-9106F11D4532}" destId="{6B4FC5C7-597B-4AB6-A950-6EE653BB98CF}" srcOrd="2" destOrd="0" parTransId="{DB98DC6C-2366-499B-91AA-AFDDC383F9D8}" sibTransId="{32520AA5-BA95-4C96-BD54-87D20D1CDF3A}"/>
    <dgm:cxn modelId="{FF4323A8-EB23-4A77-B7F8-E50E4A68DFC9}" type="presOf" srcId="{6B4FC5C7-597B-4AB6-A950-6EE653BB98CF}" destId="{21FC3747-D680-4BAA-BD84-BE86FF8D5443}" srcOrd="0" destOrd="0" presId="urn:microsoft.com/office/officeart/2005/8/layout/list1"/>
    <dgm:cxn modelId="{F862A7B0-001F-4B59-A5C5-8D9EA0C003ED}" type="presOf" srcId="{C1DE9059-9602-467F-8AE7-6CDDE7DC9421}" destId="{2C874AE7-A758-44A6-AB80-F60D644CAA63}" srcOrd="0" destOrd="0" presId="urn:microsoft.com/office/officeart/2005/8/layout/list1"/>
    <dgm:cxn modelId="{9170798A-52CB-474E-8C72-D0D0C079DE2F}" srcId="{1ED1DDCC-8CA7-4684-A263-9106F11D4532}" destId="{1B6C9154-7FD2-4AD7-A550-C0C402F48401}" srcOrd="0" destOrd="0" parTransId="{E48FD88B-4B01-48DA-8F70-C859095B860F}" sibTransId="{B16011D7-FAEE-4622-9499-C6B3277CB318}"/>
    <dgm:cxn modelId="{CA317F0D-5B57-4330-B595-D13B612C9485}" type="presOf" srcId="{B6120136-2764-4B85-930F-FD9443B91F70}" destId="{8982515F-273F-4890-984D-DFF2B899A567}" srcOrd="1" destOrd="0" presId="urn:microsoft.com/office/officeart/2005/8/layout/list1"/>
    <dgm:cxn modelId="{355F0C13-354C-4592-8203-12A515CBB1BB}" type="presOf" srcId="{9D770655-28F8-4961-A034-87875AB2AE18}" destId="{8FF4213D-61AC-44F1-97E7-5870AA3A2692}" srcOrd="0" destOrd="0" presId="urn:microsoft.com/office/officeart/2005/8/layout/list1"/>
    <dgm:cxn modelId="{DFA805B0-9C64-4AB5-8DF5-198DA5DB2318}" type="presOf" srcId="{B6120136-2764-4B85-930F-FD9443B91F70}" destId="{798F7D23-08B4-453D-97A4-39011021BA96}" srcOrd="0" destOrd="0" presId="urn:microsoft.com/office/officeart/2005/8/layout/list1"/>
    <dgm:cxn modelId="{4C86D42A-8ED4-4B44-BE75-67A37B8AF746}" type="presOf" srcId="{1ED1DDCC-8CA7-4684-A263-9106F11D4532}" destId="{4FD0AB40-7E1A-47AA-BD1A-BE240CB6963E}" srcOrd="0" destOrd="0" presId="urn:microsoft.com/office/officeart/2005/8/layout/list1"/>
    <dgm:cxn modelId="{623DD03F-7488-4CC9-9FFC-2FDB566AA250}" type="presParOf" srcId="{4FD0AB40-7E1A-47AA-BD1A-BE240CB6963E}" destId="{E5215B69-DE20-4EE8-BF5F-84ED49D7E253}" srcOrd="0" destOrd="0" presId="urn:microsoft.com/office/officeart/2005/8/layout/list1"/>
    <dgm:cxn modelId="{A50E6341-150C-4D37-851F-C2E0E3D0B61F}" type="presParOf" srcId="{E5215B69-DE20-4EE8-BF5F-84ED49D7E253}" destId="{B5D86096-6F88-4EED-AA20-D4A4EA046C47}" srcOrd="0" destOrd="0" presId="urn:microsoft.com/office/officeart/2005/8/layout/list1"/>
    <dgm:cxn modelId="{C0CD4F03-BB07-4002-AB81-6535A4F5C068}" type="presParOf" srcId="{E5215B69-DE20-4EE8-BF5F-84ED49D7E253}" destId="{E06774E6-8253-41FB-8749-8BE28C0850EB}" srcOrd="1" destOrd="0" presId="urn:microsoft.com/office/officeart/2005/8/layout/list1"/>
    <dgm:cxn modelId="{2F156861-A15C-4A59-B591-517096FF583C}" type="presParOf" srcId="{4FD0AB40-7E1A-47AA-BD1A-BE240CB6963E}" destId="{B912136C-498D-4EDF-949D-CC4BCAE662B9}" srcOrd="1" destOrd="0" presId="urn:microsoft.com/office/officeart/2005/8/layout/list1"/>
    <dgm:cxn modelId="{CDE3A849-E34B-4163-A091-7EDC1F77BB6C}" type="presParOf" srcId="{4FD0AB40-7E1A-47AA-BD1A-BE240CB6963E}" destId="{65670466-C664-4337-9B65-C58594383543}" srcOrd="2" destOrd="0" presId="urn:microsoft.com/office/officeart/2005/8/layout/list1"/>
    <dgm:cxn modelId="{0DFFE380-8474-497E-B960-CF080B4B1F04}" type="presParOf" srcId="{4FD0AB40-7E1A-47AA-BD1A-BE240CB6963E}" destId="{5AB1F28C-60E7-4A53-9D18-C6DE14E76A21}" srcOrd="3" destOrd="0" presId="urn:microsoft.com/office/officeart/2005/8/layout/list1"/>
    <dgm:cxn modelId="{1F777E05-346C-4754-A99D-0868E759B213}" type="presParOf" srcId="{4FD0AB40-7E1A-47AA-BD1A-BE240CB6963E}" destId="{69D7FDFD-BB5B-4F17-87B8-2D29EB210D6B}" srcOrd="4" destOrd="0" presId="urn:microsoft.com/office/officeart/2005/8/layout/list1"/>
    <dgm:cxn modelId="{075339D7-8409-4130-9A83-714F41A8FF4E}" type="presParOf" srcId="{69D7FDFD-BB5B-4F17-87B8-2D29EB210D6B}" destId="{8FF4213D-61AC-44F1-97E7-5870AA3A2692}" srcOrd="0" destOrd="0" presId="urn:microsoft.com/office/officeart/2005/8/layout/list1"/>
    <dgm:cxn modelId="{B7B09E4F-AA10-4B15-BFBE-C07C5449C54C}" type="presParOf" srcId="{69D7FDFD-BB5B-4F17-87B8-2D29EB210D6B}" destId="{96677563-156C-459B-9EB9-91C6E96AC192}" srcOrd="1" destOrd="0" presId="urn:microsoft.com/office/officeart/2005/8/layout/list1"/>
    <dgm:cxn modelId="{8D61CAF2-E1C3-4395-8C6E-E294ECA9DB77}" type="presParOf" srcId="{4FD0AB40-7E1A-47AA-BD1A-BE240CB6963E}" destId="{218A9F4A-39BB-44FB-848B-A9B5C849522D}" srcOrd="5" destOrd="0" presId="urn:microsoft.com/office/officeart/2005/8/layout/list1"/>
    <dgm:cxn modelId="{6E904B30-49A5-49CF-B5D4-1C89C1A8FEA6}" type="presParOf" srcId="{4FD0AB40-7E1A-47AA-BD1A-BE240CB6963E}" destId="{1711AF50-748F-4AA4-8DBA-755E5480E552}" srcOrd="6" destOrd="0" presId="urn:microsoft.com/office/officeart/2005/8/layout/list1"/>
    <dgm:cxn modelId="{31CA6046-073D-43C1-A6C3-100F57A5749E}" type="presParOf" srcId="{4FD0AB40-7E1A-47AA-BD1A-BE240CB6963E}" destId="{7DFFD5BE-5CDF-4C08-B531-FE4388E76498}" srcOrd="7" destOrd="0" presId="urn:microsoft.com/office/officeart/2005/8/layout/list1"/>
    <dgm:cxn modelId="{D6815534-997E-4453-B53F-EB40B5E18BDD}" type="presParOf" srcId="{4FD0AB40-7E1A-47AA-BD1A-BE240CB6963E}" destId="{937B6FFB-039B-4BCB-8C88-6389C015CD92}" srcOrd="8" destOrd="0" presId="urn:microsoft.com/office/officeart/2005/8/layout/list1"/>
    <dgm:cxn modelId="{3D328882-CF3A-48C3-BD27-70847701C880}" type="presParOf" srcId="{937B6FFB-039B-4BCB-8C88-6389C015CD92}" destId="{21FC3747-D680-4BAA-BD84-BE86FF8D5443}" srcOrd="0" destOrd="0" presId="urn:microsoft.com/office/officeart/2005/8/layout/list1"/>
    <dgm:cxn modelId="{48396DCE-6B4E-42EC-812D-7B071B30D732}" type="presParOf" srcId="{937B6FFB-039B-4BCB-8C88-6389C015CD92}" destId="{50F0D5E5-5B08-41E2-B55B-417F6514D8CF}" srcOrd="1" destOrd="0" presId="urn:microsoft.com/office/officeart/2005/8/layout/list1"/>
    <dgm:cxn modelId="{3230DFF5-09D7-477C-BD1A-31477B37166A}" type="presParOf" srcId="{4FD0AB40-7E1A-47AA-BD1A-BE240CB6963E}" destId="{FBEE8A59-C43D-4E43-AAF6-42830357D280}" srcOrd="9" destOrd="0" presId="urn:microsoft.com/office/officeart/2005/8/layout/list1"/>
    <dgm:cxn modelId="{CA02DBAE-6A7C-4CF7-A7A5-35781E99A6FD}" type="presParOf" srcId="{4FD0AB40-7E1A-47AA-BD1A-BE240CB6963E}" destId="{A78F0BF1-2608-4B73-A26F-4B62542747D6}" srcOrd="10" destOrd="0" presId="urn:microsoft.com/office/officeart/2005/8/layout/list1"/>
    <dgm:cxn modelId="{E949D5C3-F745-43BB-A902-5C02237B016E}" type="presParOf" srcId="{4FD0AB40-7E1A-47AA-BD1A-BE240CB6963E}" destId="{6DE9D5C4-3525-48AF-B3E9-1A5479990542}" srcOrd="11" destOrd="0" presId="urn:microsoft.com/office/officeart/2005/8/layout/list1"/>
    <dgm:cxn modelId="{95F2AC63-1356-4990-B7E9-4CF014FFB259}" type="presParOf" srcId="{4FD0AB40-7E1A-47AA-BD1A-BE240CB6963E}" destId="{7B1D0006-32F7-4B89-890A-3F0D78DB7315}" srcOrd="12" destOrd="0" presId="urn:microsoft.com/office/officeart/2005/8/layout/list1"/>
    <dgm:cxn modelId="{76EB2854-8419-4E3C-91AB-2DB28559F597}" type="presParOf" srcId="{7B1D0006-32F7-4B89-890A-3F0D78DB7315}" destId="{D8092912-F545-47CE-B57F-A5529A147B94}" srcOrd="0" destOrd="0" presId="urn:microsoft.com/office/officeart/2005/8/layout/list1"/>
    <dgm:cxn modelId="{4917E4B4-72A7-49FE-9C63-286D84A26EAA}" type="presParOf" srcId="{7B1D0006-32F7-4B89-890A-3F0D78DB7315}" destId="{A9A82D88-4F54-4133-A65E-E38FCBA16857}" srcOrd="1" destOrd="0" presId="urn:microsoft.com/office/officeart/2005/8/layout/list1"/>
    <dgm:cxn modelId="{F809A8D8-949E-44C0-8F23-B72B78D8228C}" type="presParOf" srcId="{4FD0AB40-7E1A-47AA-BD1A-BE240CB6963E}" destId="{761B7B09-4536-4013-8C2E-47F436624053}" srcOrd="13" destOrd="0" presId="urn:microsoft.com/office/officeart/2005/8/layout/list1"/>
    <dgm:cxn modelId="{8246351A-F16C-482A-8420-F1AC8743DCD6}" type="presParOf" srcId="{4FD0AB40-7E1A-47AA-BD1A-BE240CB6963E}" destId="{C43287DD-F4F4-469B-A91E-F9FF486D8DB1}" srcOrd="14" destOrd="0" presId="urn:microsoft.com/office/officeart/2005/8/layout/list1"/>
    <dgm:cxn modelId="{2A1AABF5-9DD3-4FF2-8407-4F9AEC0D817D}" type="presParOf" srcId="{4FD0AB40-7E1A-47AA-BD1A-BE240CB6963E}" destId="{888EB894-1374-4CAD-81C7-1B881CC04AF2}" srcOrd="15" destOrd="0" presId="urn:microsoft.com/office/officeart/2005/8/layout/list1"/>
    <dgm:cxn modelId="{4B2FA905-E19C-4EE5-A61B-F5344E4A8D63}" type="presParOf" srcId="{4FD0AB40-7E1A-47AA-BD1A-BE240CB6963E}" destId="{8577E315-0E83-41E6-9E3A-50978576886D}" srcOrd="16" destOrd="0" presId="urn:microsoft.com/office/officeart/2005/8/layout/list1"/>
    <dgm:cxn modelId="{A9A152FD-B776-4E94-A3AE-325FA971CC60}" type="presParOf" srcId="{8577E315-0E83-41E6-9E3A-50978576886D}" destId="{798F7D23-08B4-453D-97A4-39011021BA96}" srcOrd="0" destOrd="0" presId="urn:microsoft.com/office/officeart/2005/8/layout/list1"/>
    <dgm:cxn modelId="{9573D535-8DB9-44BD-941E-B3A82382A2A8}" type="presParOf" srcId="{8577E315-0E83-41E6-9E3A-50978576886D}" destId="{8982515F-273F-4890-984D-DFF2B899A567}" srcOrd="1" destOrd="0" presId="urn:microsoft.com/office/officeart/2005/8/layout/list1"/>
    <dgm:cxn modelId="{1BF66344-8E28-4614-8C10-B7D97F5C6718}" type="presParOf" srcId="{4FD0AB40-7E1A-47AA-BD1A-BE240CB6963E}" destId="{6AE3241B-1198-425B-88B0-621EFAECABFB}" srcOrd="17" destOrd="0" presId="urn:microsoft.com/office/officeart/2005/8/layout/list1"/>
    <dgm:cxn modelId="{4929E241-4654-413D-8395-8664A8553711}" type="presParOf" srcId="{4FD0AB40-7E1A-47AA-BD1A-BE240CB6963E}" destId="{E646D83F-765B-4C4A-958B-FD3DD4C85BD8}" srcOrd="18" destOrd="0" presId="urn:microsoft.com/office/officeart/2005/8/layout/list1"/>
    <dgm:cxn modelId="{EFF96A02-4C27-4798-835D-A2CC62E3B000}" type="presParOf" srcId="{4FD0AB40-7E1A-47AA-BD1A-BE240CB6963E}" destId="{40745168-81B3-4229-B69E-6E3D8A617B81}" srcOrd="19" destOrd="0" presId="urn:microsoft.com/office/officeart/2005/8/layout/list1"/>
    <dgm:cxn modelId="{E2CF9CB2-E53C-4EFE-9F2E-8AE56CDE8668}" type="presParOf" srcId="{4FD0AB40-7E1A-47AA-BD1A-BE240CB6963E}" destId="{A06E1A86-8F52-4922-8CD0-F87894E9B88A}" srcOrd="20" destOrd="0" presId="urn:microsoft.com/office/officeart/2005/8/layout/list1"/>
    <dgm:cxn modelId="{9EBBE5B2-95EB-4401-B82A-A8B6AB9EE18B}" type="presParOf" srcId="{A06E1A86-8F52-4922-8CD0-F87894E9B88A}" destId="{2C874AE7-A758-44A6-AB80-F60D644CAA63}" srcOrd="0" destOrd="0" presId="urn:microsoft.com/office/officeart/2005/8/layout/list1"/>
    <dgm:cxn modelId="{1F021C47-8187-4859-BCA5-3467DE2B0F91}" type="presParOf" srcId="{A06E1A86-8F52-4922-8CD0-F87894E9B88A}" destId="{539020F1-337B-43E0-B770-299805C210E3}" srcOrd="1" destOrd="0" presId="urn:microsoft.com/office/officeart/2005/8/layout/list1"/>
    <dgm:cxn modelId="{90324A07-2146-4170-BBF5-70E364237684}" type="presParOf" srcId="{4FD0AB40-7E1A-47AA-BD1A-BE240CB6963E}" destId="{E0B73197-D45E-42D1-926E-044D54F4E488}" srcOrd="21" destOrd="0" presId="urn:microsoft.com/office/officeart/2005/8/layout/list1"/>
    <dgm:cxn modelId="{714F5862-F9B7-49E0-AB15-57A0710D3F51}" type="presParOf" srcId="{4FD0AB40-7E1A-47AA-BD1A-BE240CB6963E}" destId="{0FC8065F-EDDC-4DDC-BB74-B398014BD848}" srcOrd="22" destOrd="0" presId="urn:microsoft.com/office/officeart/2005/8/layout/list1"/>
    <dgm:cxn modelId="{795F04AA-6995-4032-ACAC-72BAFEBC4C74}" type="presParOf" srcId="{4FD0AB40-7E1A-47AA-BD1A-BE240CB6963E}" destId="{6FEDA8C4-0718-4845-A9D8-982FEAAB2C96}" srcOrd="23" destOrd="0" presId="urn:microsoft.com/office/officeart/2005/8/layout/list1"/>
    <dgm:cxn modelId="{D9667072-4206-4F03-B758-B944A4A9E6FE}" type="presParOf" srcId="{4FD0AB40-7E1A-47AA-BD1A-BE240CB6963E}" destId="{73202255-04D1-4A8C-9AD6-5BED415435C5}" srcOrd="24" destOrd="0" presId="urn:microsoft.com/office/officeart/2005/8/layout/list1"/>
    <dgm:cxn modelId="{D93A8BB8-A9F8-4110-BEDF-D1C986E54F05}" type="presParOf" srcId="{73202255-04D1-4A8C-9AD6-5BED415435C5}" destId="{E82386A1-7B4F-43BE-A398-B6E54232D0C8}" srcOrd="0" destOrd="0" presId="urn:microsoft.com/office/officeart/2005/8/layout/list1"/>
    <dgm:cxn modelId="{53B4FA0F-2F5A-4010-9330-79A3C7A0745E}" type="presParOf" srcId="{73202255-04D1-4A8C-9AD6-5BED415435C5}" destId="{017FFC78-8836-455D-A50D-6D3BF43E60DC}" srcOrd="1" destOrd="0" presId="urn:microsoft.com/office/officeart/2005/8/layout/list1"/>
    <dgm:cxn modelId="{EDFAB49F-2A80-42B5-AFF3-0A74275FA836}" type="presParOf" srcId="{4FD0AB40-7E1A-47AA-BD1A-BE240CB6963E}" destId="{3E945856-5EF8-4B7F-9BA8-B739E1FE7B25}" srcOrd="25" destOrd="0" presId="urn:microsoft.com/office/officeart/2005/8/layout/list1"/>
    <dgm:cxn modelId="{5F2100FC-C6B3-4DB6-AE3D-20881716B5D5}" type="presParOf" srcId="{4FD0AB40-7E1A-47AA-BD1A-BE240CB6963E}" destId="{C8187893-8C05-4FEA-96AC-5E91CE918182}" srcOrd="26" destOrd="0" presId="urn:microsoft.com/office/officeart/2005/8/layout/list1"/>
    <dgm:cxn modelId="{35A949DD-3DEF-4108-9B29-6D2DC4F80733}" type="presParOf" srcId="{4FD0AB40-7E1A-47AA-BD1A-BE240CB6963E}" destId="{E0C3A859-535E-41C4-BB82-D84B048A2251}" srcOrd="27" destOrd="0" presId="urn:microsoft.com/office/officeart/2005/8/layout/list1"/>
    <dgm:cxn modelId="{CF2F53C2-522E-40B2-8ECD-E0B0C3DDFC34}" type="presParOf" srcId="{4FD0AB40-7E1A-47AA-BD1A-BE240CB6963E}" destId="{51567F8F-A9AF-4AB1-9EF4-5A122B6981C1}" srcOrd="28" destOrd="0" presId="urn:microsoft.com/office/officeart/2005/8/layout/list1"/>
    <dgm:cxn modelId="{61555D44-CB97-4DCE-9A77-3E9652DB4755}" type="presParOf" srcId="{51567F8F-A9AF-4AB1-9EF4-5A122B6981C1}" destId="{AB559643-B61C-4DDD-8896-ADDA7D69C128}" srcOrd="0" destOrd="0" presId="urn:microsoft.com/office/officeart/2005/8/layout/list1"/>
    <dgm:cxn modelId="{CBFFFD5C-F091-43F9-92C6-D5EDB14383F1}" type="presParOf" srcId="{51567F8F-A9AF-4AB1-9EF4-5A122B6981C1}" destId="{A1A4C9E7-FDE9-4CBA-BBFA-75C939CB4EBB}" srcOrd="1" destOrd="0" presId="urn:microsoft.com/office/officeart/2005/8/layout/list1"/>
    <dgm:cxn modelId="{DCF4CDEB-66A0-49F4-B7F6-B4103B240E76}" type="presParOf" srcId="{4FD0AB40-7E1A-47AA-BD1A-BE240CB6963E}" destId="{09DD600D-260F-4B8B-A055-57A657D7A7D8}" srcOrd="29" destOrd="0" presId="urn:microsoft.com/office/officeart/2005/8/layout/list1"/>
    <dgm:cxn modelId="{BCB078C1-C2B5-4AF1-B15D-0ACB6B85B9C7}" type="presParOf" srcId="{4FD0AB40-7E1A-47AA-BD1A-BE240CB6963E}" destId="{FC23ECBD-A9FA-4163-A41F-750DBA94F6B2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543CDE-8750-49C7-8A3C-0822693E47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BD39CF-3F87-46DB-B76E-855D74ADDC06}">
      <dgm:prSet custT="1"/>
      <dgm:spPr/>
      <dgm:t>
        <a:bodyPr/>
        <a:lstStyle/>
        <a:p>
          <a:pPr algn="r"/>
          <a:r>
            <a:rPr lang="fa-IR" sz="3600" b="1" dirty="0" smtClean="0">
              <a:solidFill>
                <a:schemeClr val="tx1"/>
              </a:solidFill>
              <a:cs typeface="B Nazanin" panose="00000400000000000000" pitchFamily="2" charset="-78"/>
            </a:rPr>
            <a:t>الف ) ارزیابی سیستم کنترل داخلی</a:t>
          </a:r>
          <a:r>
            <a:rPr lang="fa-IR" sz="3200" dirty="0" smtClean="0">
              <a:solidFill>
                <a:schemeClr val="tx1"/>
              </a:solidFill>
              <a:cs typeface="B Nazanin" panose="00000400000000000000" pitchFamily="2" charset="-78"/>
            </a:rPr>
            <a:t> </a:t>
          </a:r>
          <a:endParaRPr lang="en-US" sz="3200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F8CD090C-2CEB-46E6-A574-4B5A0678B27E}" type="parTrans" cxnId="{A3337256-B216-4F37-9EE8-CA1FA344F37F}">
      <dgm:prSet/>
      <dgm:spPr/>
      <dgm:t>
        <a:bodyPr/>
        <a:lstStyle/>
        <a:p>
          <a:pPr algn="r"/>
          <a:endParaRPr lang="en-US" sz="2400">
            <a:cs typeface="B Nazanin" panose="00000400000000000000" pitchFamily="2" charset="-78"/>
          </a:endParaRPr>
        </a:p>
      </dgm:t>
    </dgm:pt>
    <dgm:pt modelId="{AD8B83D8-F605-4CAA-A4D8-F4571BE5FE01}" type="sibTrans" cxnId="{A3337256-B216-4F37-9EE8-CA1FA344F37F}">
      <dgm:prSet/>
      <dgm:spPr/>
      <dgm:t>
        <a:bodyPr/>
        <a:lstStyle/>
        <a:p>
          <a:pPr algn="r"/>
          <a:endParaRPr lang="en-US" sz="2400">
            <a:cs typeface="B Nazanin" panose="00000400000000000000" pitchFamily="2" charset="-78"/>
          </a:endParaRPr>
        </a:p>
      </dgm:t>
    </dgm:pt>
    <dgm:pt modelId="{B374EAAE-C38D-41C8-AB3E-9AF286AE4C6F}">
      <dgm:prSet custT="1"/>
      <dgm:spPr/>
      <dgm:t>
        <a:bodyPr/>
        <a:lstStyle/>
        <a:p>
          <a:pPr algn="r"/>
          <a:r>
            <a:rPr lang="fa-IR" sz="2400" smtClean="0">
              <a:cs typeface="B Nazanin" panose="00000400000000000000" pitchFamily="2" charset="-78"/>
            </a:rPr>
            <a:t>1-  کسب شناخت از سیستم کنترل داخلی اموال </a:t>
          </a:r>
          <a:endParaRPr lang="en-US" sz="2400">
            <a:cs typeface="B Nazanin" panose="00000400000000000000" pitchFamily="2" charset="-78"/>
          </a:endParaRPr>
        </a:p>
      </dgm:t>
    </dgm:pt>
    <dgm:pt modelId="{C9DE2DF6-C0A6-4552-AE1B-AE0F62037EFC}" type="parTrans" cxnId="{8274F42A-0036-4C62-BF3D-CE4EFD24837D}">
      <dgm:prSet/>
      <dgm:spPr/>
      <dgm:t>
        <a:bodyPr/>
        <a:lstStyle/>
        <a:p>
          <a:pPr algn="r"/>
          <a:endParaRPr lang="en-US" sz="2400">
            <a:cs typeface="B Nazanin" panose="00000400000000000000" pitchFamily="2" charset="-78"/>
          </a:endParaRPr>
        </a:p>
      </dgm:t>
    </dgm:pt>
    <dgm:pt modelId="{A2B8FF15-886B-4728-AE61-BB492DC7ECAB}" type="sibTrans" cxnId="{8274F42A-0036-4C62-BF3D-CE4EFD24837D}">
      <dgm:prSet/>
      <dgm:spPr/>
      <dgm:t>
        <a:bodyPr/>
        <a:lstStyle/>
        <a:p>
          <a:pPr algn="r"/>
          <a:endParaRPr lang="en-US" sz="2400">
            <a:cs typeface="B Nazanin" panose="00000400000000000000" pitchFamily="2" charset="-78"/>
          </a:endParaRPr>
        </a:p>
      </dgm:t>
    </dgm:pt>
    <dgm:pt modelId="{75C758C1-CBD0-489D-8560-FB83096F1DAA}">
      <dgm:prSet custT="1"/>
      <dgm:spPr/>
      <dgm:t>
        <a:bodyPr/>
        <a:lstStyle/>
        <a:p>
          <a:pPr algn="r"/>
          <a:r>
            <a:rPr lang="fa-IR" sz="2400" smtClean="0">
              <a:cs typeface="B Nazanin" panose="00000400000000000000" pitchFamily="2" charset="-78"/>
            </a:rPr>
            <a:t>2- برآورد احتمال خطر کنترل و طراحی آزمون ها اضافی </a:t>
          </a:r>
          <a:endParaRPr lang="en-US" sz="2400">
            <a:cs typeface="B Nazanin" panose="00000400000000000000" pitchFamily="2" charset="-78"/>
          </a:endParaRPr>
        </a:p>
      </dgm:t>
    </dgm:pt>
    <dgm:pt modelId="{49BF63C5-209C-4BFA-9712-1931A7C29C13}" type="parTrans" cxnId="{88CB7267-FECA-4035-827F-8CE5BDB737D9}">
      <dgm:prSet/>
      <dgm:spPr/>
      <dgm:t>
        <a:bodyPr/>
        <a:lstStyle/>
        <a:p>
          <a:pPr algn="r"/>
          <a:endParaRPr lang="en-US" sz="2400">
            <a:cs typeface="B Nazanin" panose="00000400000000000000" pitchFamily="2" charset="-78"/>
          </a:endParaRPr>
        </a:p>
      </dgm:t>
    </dgm:pt>
    <dgm:pt modelId="{FDB33203-3106-48C1-BBCC-5D99A8D4A09F}" type="sibTrans" cxnId="{88CB7267-FECA-4035-827F-8CE5BDB737D9}">
      <dgm:prSet/>
      <dgm:spPr/>
      <dgm:t>
        <a:bodyPr/>
        <a:lstStyle/>
        <a:p>
          <a:pPr algn="r"/>
          <a:endParaRPr lang="en-US" sz="2400">
            <a:cs typeface="B Nazanin" panose="00000400000000000000" pitchFamily="2" charset="-78"/>
          </a:endParaRPr>
        </a:p>
      </dgm:t>
    </dgm:pt>
    <dgm:pt modelId="{08EE84E9-1F1A-46C9-B496-6394B71AD69D}">
      <dgm:prSet custT="1"/>
      <dgm:spPr/>
      <dgm:t>
        <a:bodyPr/>
        <a:lstStyle/>
        <a:p>
          <a:pPr algn="r"/>
          <a:r>
            <a:rPr lang="fa-IR" sz="2400" dirty="0" smtClean="0">
              <a:cs typeface="B Nazanin" panose="00000400000000000000" pitchFamily="2" charset="-78"/>
            </a:rPr>
            <a:t>3- اجرای آزمون های اضافی کنترل ها   </a:t>
          </a:r>
        </a:p>
        <a:p>
          <a:pPr algn="r"/>
          <a:r>
            <a:rPr lang="fa-IR" sz="2400" dirty="0" smtClean="0">
              <a:cs typeface="B Nazanin" panose="00000400000000000000" pitchFamily="2" charset="-78"/>
            </a:rPr>
            <a:t> 4- برآورد نهایی احتمال خطر کنترل و طراحی آزمون های محتوا </a:t>
          </a:r>
          <a:endParaRPr lang="en-US" sz="2400" dirty="0">
            <a:cs typeface="B Nazanin" panose="00000400000000000000" pitchFamily="2" charset="-78"/>
          </a:endParaRPr>
        </a:p>
      </dgm:t>
    </dgm:pt>
    <dgm:pt modelId="{4AEB4F50-8E84-4A6E-86EB-5988A44085CE}" type="parTrans" cxnId="{59AB22A3-4377-4017-AE0D-08D112872E15}">
      <dgm:prSet/>
      <dgm:spPr/>
      <dgm:t>
        <a:bodyPr/>
        <a:lstStyle/>
        <a:p>
          <a:pPr algn="r"/>
          <a:endParaRPr lang="en-US" sz="2400">
            <a:cs typeface="B Nazanin" panose="00000400000000000000" pitchFamily="2" charset="-78"/>
          </a:endParaRPr>
        </a:p>
      </dgm:t>
    </dgm:pt>
    <dgm:pt modelId="{50FBD479-6110-42CA-8C2B-821EFDA21D01}" type="sibTrans" cxnId="{59AB22A3-4377-4017-AE0D-08D112872E15}">
      <dgm:prSet/>
      <dgm:spPr/>
      <dgm:t>
        <a:bodyPr/>
        <a:lstStyle/>
        <a:p>
          <a:pPr algn="r"/>
          <a:endParaRPr lang="en-US" sz="2400">
            <a:cs typeface="B Nazanin" panose="00000400000000000000" pitchFamily="2" charset="-78"/>
          </a:endParaRPr>
        </a:p>
      </dgm:t>
    </dgm:pt>
    <dgm:pt modelId="{98524101-C782-4F71-A44C-582607C06185}" type="pres">
      <dgm:prSet presAssocID="{42543CDE-8750-49C7-8A3C-0822693E47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366332-D44C-4B07-A59D-BD021BB59E0B}" type="pres">
      <dgm:prSet presAssocID="{20BD39CF-3F87-46DB-B76E-855D74ADDC0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09499A-19FB-4A10-B6F5-11025C280E75}" type="pres">
      <dgm:prSet presAssocID="{AD8B83D8-F605-4CAA-A4D8-F4571BE5FE01}" presName="spacer" presStyleCnt="0"/>
      <dgm:spPr/>
    </dgm:pt>
    <dgm:pt modelId="{8EA63020-96F2-43FF-BB8C-8803D85037F9}" type="pres">
      <dgm:prSet presAssocID="{B374EAAE-C38D-41C8-AB3E-9AF286AE4C6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35B5FF-EF27-4933-B606-2B57FA53D6DD}" type="pres">
      <dgm:prSet presAssocID="{A2B8FF15-886B-4728-AE61-BB492DC7ECAB}" presName="spacer" presStyleCnt="0"/>
      <dgm:spPr/>
    </dgm:pt>
    <dgm:pt modelId="{9F1D1F98-5DB5-4C92-8CB5-48F0F69C9003}" type="pres">
      <dgm:prSet presAssocID="{75C758C1-CBD0-489D-8560-FB83096F1DA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D9E2E-E8D1-417E-B7E4-350DAC6B273D}" type="pres">
      <dgm:prSet presAssocID="{FDB33203-3106-48C1-BBCC-5D99A8D4A09F}" presName="spacer" presStyleCnt="0"/>
      <dgm:spPr/>
    </dgm:pt>
    <dgm:pt modelId="{52CDB12D-16E3-4DAA-8E3C-E7671BFD1BE0}" type="pres">
      <dgm:prSet presAssocID="{08EE84E9-1F1A-46C9-B496-6394B71AD69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260D01-81F1-430F-BC2D-4B5F9D70806D}" type="presOf" srcId="{B374EAAE-C38D-41C8-AB3E-9AF286AE4C6F}" destId="{8EA63020-96F2-43FF-BB8C-8803D85037F9}" srcOrd="0" destOrd="0" presId="urn:microsoft.com/office/officeart/2005/8/layout/vList2"/>
    <dgm:cxn modelId="{8274F42A-0036-4C62-BF3D-CE4EFD24837D}" srcId="{42543CDE-8750-49C7-8A3C-0822693E47B2}" destId="{B374EAAE-C38D-41C8-AB3E-9AF286AE4C6F}" srcOrd="1" destOrd="0" parTransId="{C9DE2DF6-C0A6-4552-AE1B-AE0F62037EFC}" sibTransId="{A2B8FF15-886B-4728-AE61-BB492DC7ECAB}"/>
    <dgm:cxn modelId="{DD086922-98DE-4C4E-816D-39B2E11FB153}" type="presOf" srcId="{20BD39CF-3F87-46DB-B76E-855D74ADDC06}" destId="{E8366332-D44C-4B07-A59D-BD021BB59E0B}" srcOrd="0" destOrd="0" presId="urn:microsoft.com/office/officeart/2005/8/layout/vList2"/>
    <dgm:cxn modelId="{59AB22A3-4377-4017-AE0D-08D112872E15}" srcId="{42543CDE-8750-49C7-8A3C-0822693E47B2}" destId="{08EE84E9-1F1A-46C9-B496-6394B71AD69D}" srcOrd="3" destOrd="0" parTransId="{4AEB4F50-8E84-4A6E-86EB-5988A44085CE}" sibTransId="{50FBD479-6110-42CA-8C2B-821EFDA21D01}"/>
    <dgm:cxn modelId="{B8B7164F-75DE-4C10-A8B7-E32D928C0BC4}" type="presOf" srcId="{42543CDE-8750-49C7-8A3C-0822693E47B2}" destId="{98524101-C782-4F71-A44C-582607C06185}" srcOrd="0" destOrd="0" presId="urn:microsoft.com/office/officeart/2005/8/layout/vList2"/>
    <dgm:cxn modelId="{A3337256-B216-4F37-9EE8-CA1FA344F37F}" srcId="{42543CDE-8750-49C7-8A3C-0822693E47B2}" destId="{20BD39CF-3F87-46DB-B76E-855D74ADDC06}" srcOrd="0" destOrd="0" parTransId="{F8CD090C-2CEB-46E6-A574-4B5A0678B27E}" sibTransId="{AD8B83D8-F605-4CAA-A4D8-F4571BE5FE01}"/>
    <dgm:cxn modelId="{88CB7267-FECA-4035-827F-8CE5BDB737D9}" srcId="{42543CDE-8750-49C7-8A3C-0822693E47B2}" destId="{75C758C1-CBD0-489D-8560-FB83096F1DAA}" srcOrd="2" destOrd="0" parTransId="{49BF63C5-209C-4BFA-9712-1931A7C29C13}" sibTransId="{FDB33203-3106-48C1-BBCC-5D99A8D4A09F}"/>
    <dgm:cxn modelId="{062BD921-5A2C-4B76-8514-8189D494BDF9}" type="presOf" srcId="{08EE84E9-1F1A-46C9-B496-6394B71AD69D}" destId="{52CDB12D-16E3-4DAA-8E3C-E7671BFD1BE0}" srcOrd="0" destOrd="0" presId="urn:microsoft.com/office/officeart/2005/8/layout/vList2"/>
    <dgm:cxn modelId="{F1E4E2D0-FBB1-4C96-8B2A-189E85365F3D}" type="presOf" srcId="{75C758C1-CBD0-489D-8560-FB83096F1DAA}" destId="{9F1D1F98-5DB5-4C92-8CB5-48F0F69C9003}" srcOrd="0" destOrd="0" presId="urn:microsoft.com/office/officeart/2005/8/layout/vList2"/>
    <dgm:cxn modelId="{382C2E73-3EF2-4C79-98D2-68DD592E08A1}" type="presParOf" srcId="{98524101-C782-4F71-A44C-582607C06185}" destId="{E8366332-D44C-4B07-A59D-BD021BB59E0B}" srcOrd="0" destOrd="0" presId="urn:microsoft.com/office/officeart/2005/8/layout/vList2"/>
    <dgm:cxn modelId="{914B9863-5DB3-4A4E-B4A2-5BA23442D64C}" type="presParOf" srcId="{98524101-C782-4F71-A44C-582607C06185}" destId="{B109499A-19FB-4A10-B6F5-11025C280E75}" srcOrd="1" destOrd="0" presId="urn:microsoft.com/office/officeart/2005/8/layout/vList2"/>
    <dgm:cxn modelId="{79A6A98F-C0E0-432E-8EC6-39115DE8E527}" type="presParOf" srcId="{98524101-C782-4F71-A44C-582607C06185}" destId="{8EA63020-96F2-43FF-BB8C-8803D85037F9}" srcOrd="2" destOrd="0" presId="urn:microsoft.com/office/officeart/2005/8/layout/vList2"/>
    <dgm:cxn modelId="{2BB1F54A-BE1F-461F-8936-5A1FC68940CD}" type="presParOf" srcId="{98524101-C782-4F71-A44C-582607C06185}" destId="{7635B5FF-EF27-4933-B606-2B57FA53D6DD}" srcOrd="3" destOrd="0" presId="urn:microsoft.com/office/officeart/2005/8/layout/vList2"/>
    <dgm:cxn modelId="{0E7206BE-388B-4D16-AC10-E88A8563EE69}" type="presParOf" srcId="{98524101-C782-4F71-A44C-582607C06185}" destId="{9F1D1F98-5DB5-4C92-8CB5-48F0F69C9003}" srcOrd="4" destOrd="0" presId="urn:microsoft.com/office/officeart/2005/8/layout/vList2"/>
    <dgm:cxn modelId="{8E3987F1-10DF-4AD9-A1FF-608F27CC38FC}" type="presParOf" srcId="{98524101-C782-4F71-A44C-582607C06185}" destId="{76BD9E2E-E8D1-417E-B7E4-350DAC6B273D}" srcOrd="5" destOrd="0" presId="urn:microsoft.com/office/officeart/2005/8/layout/vList2"/>
    <dgm:cxn modelId="{139BB340-1816-4D3C-83B1-D623943FE047}" type="presParOf" srcId="{98524101-C782-4F71-A44C-582607C06185}" destId="{52CDB12D-16E3-4DAA-8E3C-E7671BFD1BE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FD4DE73-3456-4314-A299-BF28A06B5CD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81DE81-1449-4A23-8752-9A5A4B53144C}">
      <dgm:prSet custT="1"/>
      <dgm:spPr/>
      <dgm:t>
        <a:bodyPr/>
        <a:lstStyle/>
        <a:p>
          <a:pPr algn="r" rtl="1"/>
          <a:r>
            <a:rPr lang="fa-IR" sz="3200" dirty="0" smtClean="0">
              <a:solidFill>
                <a:schemeClr val="tx1"/>
              </a:solidFill>
              <a:cs typeface="B Nazanin" panose="00000400000000000000" pitchFamily="2" charset="-78"/>
            </a:rPr>
            <a:t>ب) اجرای آزمون محتوا در مورد اموال ماشین آلات و تجهیزات </a:t>
          </a:r>
          <a:endParaRPr lang="en-US" sz="3200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68EFFBFC-A096-4779-8C7F-33286170CB2E}" type="sibTrans" cxnId="{9BEC3152-D2A9-41E6-BE39-048DE2EE1ABA}">
      <dgm:prSet/>
      <dgm:spPr/>
      <dgm:t>
        <a:bodyPr/>
        <a:lstStyle/>
        <a:p>
          <a:endParaRPr lang="en-US"/>
        </a:p>
      </dgm:t>
    </dgm:pt>
    <dgm:pt modelId="{B81CB9EA-84D4-46EF-A91F-3AFC93E469F5}" type="parTrans" cxnId="{9BEC3152-D2A9-41E6-BE39-048DE2EE1ABA}">
      <dgm:prSet/>
      <dgm:spPr/>
      <dgm:t>
        <a:bodyPr/>
        <a:lstStyle/>
        <a:p>
          <a:endParaRPr lang="en-US"/>
        </a:p>
      </dgm:t>
    </dgm:pt>
    <dgm:pt modelId="{E55B7909-B28C-4CCF-A083-536D0F1CF162}" type="pres">
      <dgm:prSet presAssocID="{0FD4DE73-3456-4314-A299-BF28A06B5C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482025-3504-4266-8E6B-6ABB478EF424}" type="pres">
      <dgm:prSet presAssocID="{4081DE81-1449-4A23-8752-9A5A4B53144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D9F609-342E-47B2-A272-51741ED16D2E}" type="presOf" srcId="{0FD4DE73-3456-4314-A299-BF28A06B5CDA}" destId="{E55B7909-B28C-4CCF-A083-536D0F1CF162}" srcOrd="0" destOrd="0" presId="urn:microsoft.com/office/officeart/2005/8/layout/vList2"/>
    <dgm:cxn modelId="{99656F39-910B-4309-87DC-04050919FAA7}" type="presOf" srcId="{4081DE81-1449-4A23-8752-9A5A4B53144C}" destId="{F6482025-3504-4266-8E6B-6ABB478EF424}" srcOrd="0" destOrd="0" presId="urn:microsoft.com/office/officeart/2005/8/layout/vList2"/>
    <dgm:cxn modelId="{9BEC3152-D2A9-41E6-BE39-048DE2EE1ABA}" srcId="{0FD4DE73-3456-4314-A299-BF28A06B5CDA}" destId="{4081DE81-1449-4A23-8752-9A5A4B53144C}" srcOrd="0" destOrd="0" parTransId="{B81CB9EA-84D4-46EF-A91F-3AFC93E469F5}" sibTransId="{68EFFBFC-A096-4779-8C7F-33286170CB2E}"/>
    <dgm:cxn modelId="{D2E046C7-8E6C-480F-8C7E-6E8095585058}" type="presParOf" srcId="{E55B7909-B28C-4CCF-A083-536D0F1CF162}" destId="{F6482025-3504-4266-8E6B-6ABB478EF4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7C2869F-2313-461B-B5DE-7AE3BE184B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0F6474-F8BE-466E-A4B9-9901A431D03D}">
      <dgm:prSet custT="1"/>
      <dgm:spPr/>
      <dgm:t>
        <a:bodyPr/>
        <a:lstStyle/>
        <a:p>
          <a:pPr algn="r"/>
          <a:r>
            <a:rPr lang="fa-IR" sz="24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2- تغییرات  در جریان ساخارا بررسی و دستور کار های مربوطه را رسیدگی کنند. </a:t>
          </a:r>
          <a:endParaRPr lang="en-US" sz="24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gm:t>
    </dgm:pt>
    <dgm:pt modelId="{22552FF4-DA49-4A48-9951-3DD8188FE658}" type="parTrans" cxnId="{41D1B64E-8DD9-43EC-B482-5B64572BEC29}">
      <dgm:prSet/>
      <dgm:spPr/>
      <dgm:t>
        <a:bodyPr/>
        <a:lstStyle/>
        <a:p>
          <a:endParaRPr lang="en-US"/>
        </a:p>
      </dgm:t>
    </dgm:pt>
    <dgm:pt modelId="{43ECE0A6-ACCF-4902-BB78-ADCCEE2D68B1}" type="sibTrans" cxnId="{41D1B64E-8DD9-43EC-B482-5B64572BEC29}">
      <dgm:prSet/>
      <dgm:spPr/>
      <dgm:t>
        <a:bodyPr/>
        <a:lstStyle/>
        <a:p>
          <a:endParaRPr lang="en-US"/>
        </a:p>
      </dgm:t>
    </dgm:pt>
    <dgm:pt modelId="{4477D843-BF53-4FFB-B6C4-FD9DFF927C79}">
      <dgm:prSet custT="1"/>
      <dgm:spPr/>
      <dgm:t>
        <a:bodyPr/>
        <a:lstStyle/>
        <a:p>
          <a:pPr algn="r"/>
          <a:r>
            <a:rPr lang="fa-IR" sz="240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3-نقل و انتقال حساب دارایی در دست احداث به حساب دارایی ثابت را ردیابی کند.</a:t>
          </a:r>
          <a:endParaRPr lang="en-US" sz="24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gm:t>
    </dgm:pt>
    <dgm:pt modelId="{4D262847-0019-4836-826F-1FB0100214A6}" type="parTrans" cxnId="{43C13FD3-6853-4DF3-A4C1-0A3FEB84AAE8}">
      <dgm:prSet/>
      <dgm:spPr/>
      <dgm:t>
        <a:bodyPr/>
        <a:lstStyle/>
        <a:p>
          <a:endParaRPr lang="en-US"/>
        </a:p>
      </dgm:t>
    </dgm:pt>
    <dgm:pt modelId="{3C7A8190-67A3-46B0-B985-7950AABFB4DC}" type="sibTrans" cxnId="{43C13FD3-6853-4DF3-A4C1-0A3FEB84AAE8}">
      <dgm:prSet/>
      <dgm:spPr/>
      <dgm:t>
        <a:bodyPr/>
        <a:lstStyle/>
        <a:p>
          <a:endParaRPr lang="en-US"/>
        </a:p>
      </dgm:t>
    </dgm:pt>
    <dgm:pt modelId="{ECC8119C-5FB0-43A9-AE53-1A99BEEC054A}">
      <dgm:prSet custT="1"/>
      <dgm:spPr/>
      <dgm:t>
        <a:bodyPr/>
        <a:lstStyle/>
        <a:p>
          <a:pPr algn="r"/>
          <a:r>
            <a:rPr lang="fa-IR" sz="240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4-خرید های اموال ماشین آلات و تجهیزات را به طور نمونه ای سند رسی کند </a:t>
          </a:r>
          <a:endParaRPr lang="en-US" sz="24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gm:t>
    </dgm:pt>
    <dgm:pt modelId="{C38A43B8-64B1-4393-988B-16E4B245C6D9}" type="parTrans" cxnId="{F8D320C3-2257-44FF-A813-AF76720D801D}">
      <dgm:prSet/>
      <dgm:spPr/>
      <dgm:t>
        <a:bodyPr/>
        <a:lstStyle/>
        <a:p>
          <a:endParaRPr lang="en-US"/>
        </a:p>
      </dgm:t>
    </dgm:pt>
    <dgm:pt modelId="{F94B8BB0-4E5B-4C4B-B821-0739F1A67E3B}" type="sibTrans" cxnId="{F8D320C3-2257-44FF-A813-AF76720D801D}">
      <dgm:prSet/>
      <dgm:spPr/>
      <dgm:t>
        <a:bodyPr/>
        <a:lstStyle/>
        <a:p>
          <a:endParaRPr lang="en-US"/>
        </a:p>
      </dgm:t>
    </dgm:pt>
    <dgm:pt modelId="{74F8C686-5C51-4053-9869-148374BF5475}">
      <dgm:prSet custT="1"/>
      <dgm:spPr/>
      <dgm:t>
        <a:bodyPr/>
        <a:lstStyle/>
        <a:p>
          <a:pPr algn="r"/>
          <a:r>
            <a:rPr lang="fa-IR" sz="240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5-تمام موارد بهای تمام شده را که بیش از منابع تصویب شده است پی جویی کند </a:t>
          </a:r>
          <a:endParaRPr lang="en-US" sz="24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gm:t>
    </dgm:pt>
    <dgm:pt modelId="{84691B7B-3731-4556-AC68-A0CACCE40A33}" type="parTrans" cxnId="{8DCA9161-BF84-4CA9-A9DD-00E68BAC954B}">
      <dgm:prSet/>
      <dgm:spPr/>
      <dgm:t>
        <a:bodyPr/>
        <a:lstStyle/>
        <a:p>
          <a:endParaRPr lang="en-US"/>
        </a:p>
      </dgm:t>
    </dgm:pt>
    <dgm:pt modelId="{7F9ECD0B-3D22-4F99-ACA0-C8B87179CB0E}" type="sibTrans" cxnId="{8DCA9161-BF84-4CA9-A9DD-00E68BAC954B}">
      <dgm:prSet/>
      <dgm:spPr/>
      <dgm:t>
        <a:bodyPr/>
        <a:lstStyle/>
        <a:p>
          <a:endParaRPr lang="en-US"/>
        </a:p>
      </dgm:t>
    </dgm:pt>
    <dgm:pt modelId="{2D2D1A57-8A5B-412E-AC15-1D6BA1AFCBD9}">
      <dgm:prSet custT="1"/>
      <dgm:spPr/>
      <dgm:t>
        <a:bodyPr/>
        <a:lstStyle/>
        <a:p>
          <a:pPr algn="r"/>
          <a:r>
            <a:rPr lang="fa-IR" sz="24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6-ثبت بدهکار حساب دارایی ثابت را که تحصیل عینی نشده است پی جویی کند .</a:t>
          </a:r>
          <a:endParaRPr lang="en-US" sz="24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gm:t>
    </dgm:pt>
    <dgm:pt modelId="{BC31BEAA-A776-47FE-968D-57378C084C15}" type="parTrans" cxnId="{1B15B053-DDC6-41FF-B2B7-20DF24FA24B4}">
      <dgm:prSet/>
      <dgm:spPr/>
      <dgm:t>
        <a:bodyPr/>
        <a:lstStyle/>
        <a:p>
          <a:endParaRPr lang="en-US"/>
        </a:p>
      </dgm:t>
    </dgm:pt>
    <dgm:pt modelId="{9FAED6BC-5769-451B-81D7-BD46DCB1B658}" type="sibTrans" cxnId="{1B15B053-DDC6-41FF-B2B7-20DF24FA24B4}">
      <dgm:prSet/>
      <dgm:spPr/>
      <dgm:t>
        <a:bodyPr/>
        <a:lstStyle/>
        <a:p>
          <a:endParaRPr lang="en-US"/>
        </a:p>
      </dgm:t>
    </dgm:pt>
    <dgm:pt modelId="{38A68222-ECF7-48B0-8A3F-8DCBA98DC8CA}">
      <dgm:prSet custT="1"/>
      <dgm:spPr/>
      <dgm:t>
        <a:bodyPr/>
        <a:lstStyle/>
        <a:p>
          <a:pPr algn="r"/>
          <a:r>
            <a:rPr lang="fa-IR" sz="240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7-از منظور نشدن بهای تمام شده اموال و تجهیزات خریداری شده در حساب ها اطمینان حاصل نماید.</a:t>
          </a:r>
          <a:endParaRPr lang="en-US" sz="24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gm:t>
    </dgm:pt>
    <dgm:pt modelId="{ACEA2F50-C548-4BA1-8159-4DF4FFF20748}" type="parTrans" cxnId="{B4F94414-DD75-4FD4-B7B2-831811746D97}">
      <dgm:prSet/>
      <dgm:spPr/>
      <dgm:t>
        <a:bodyPr/>
        <a:lstStyle/>
        <a:p>
          <a:endParaRPr lang="en-US"/>
        </a:p>
      </dgm:t>
    </dgm:pt>
    <dgm:pt modelId="{D129C9B6-3367-473E-B561-F93EB9F3177D}" type="sibTrans" cxnId="{B4F94414-DD75-4FD4-B7B2-831811746D97}">
      <dgm:prSet/>
      <dgm:spPr/>
      <dgm:t>
        <a:bodyPr/>
        <a:lstStyle/>
        <a:p>
          <a:endParaRPr lang="en-US"/>
        </a:p>
      </dgm:t>
    </dgm:pt>
    <dgm:pt modelId="{90A18BD3-EE49-479E-8586-DB28CF563283}" type="pres">
      <dgm:prSet presAssocID="{37C2869F-2313-461B-B5DE-7AE3BE184B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F5C6C3-570F-40EC-981C-A0C6A489E69B}" type="pres">
      <dgm:prSet presAssocID="{990F6474-F8BE-466E-A4B9-9901A431D03D}" presName="parentText" presStyleLbl="node1" presStyleIdx="0" presStyleCnt="6" custLinFactY="-40927" custLinFactNeighborX="16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51469-9ADF-40C9-AC63-100F8756481D}" type="pres">
      <dgm:prSet presAssocID="{43ECE0A6-ACCF-4902-BB78-ADCCEE2D68B1}" presName="spacer" presStyleCnt="0"/>
      <dgm:spPr/>
    </dgm:pt>
    <dgm:pt modelId="{550D63B4-1EEB-4FC9-9F7B-BC68FFC78679}" type="pres">
      <dgm:prSet presAssocID="{4477D843-BF53-4FFB-B6C4-FD9DFF927C7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D7AA9A-DC7C-4CD5-A68D-21527BF95591}" type="pres">
      <dgm:prSet presAssocID="{3C7A8190-67A3-46B0-B985-7950AABFB4DC}" presName="spacer" presStyleCnt="0"/>
      <dgm:spPr/>
    </dgm:pt>
    <dgm:pt modelId="{03699839-3C02-4140-8D05-5806A9DEB0F9}" type="pres">
      <dgm:prSet presAssocID="{ECC8119C-5FB0-43A9-AE53-1A99BEEC054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CC15B-3F51-454F-8D66-51CF5E2DEC92}" type="pres">
      <dgm:prSet presAssocID="{F94B8BB0-4E5B-4C4B-B821-0739F1A67E3B}" presName="spacer" presStyleCnt="0"/>
      <dgm:spPr/>
    </dgm:pt>
    <dgm:pt modelId="{2154CA5C-C09D-44F6-8ADD-C79955D8AB3C}" type="pres">
      <dgm:prSet presAssocID="{74F8C686-5C51-4053-9869-148374BF547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852D19-C72A-42B1-8A88-11D952C4B4D2}" type="pres">
      <dgm:prSet presAssocID="{7F9ECD0B-3D22-4F99-ACA0-C8B87179CB0E}" presName="spacer" presStyleCnt="0"/>
      <dgm:spPr/>
    </dgm:pt>
    <dgm:pt modelId="{C6FF3806-E59D-4804-B9A1-C35036A0BED7}" type="pres">
      <dgm:prSet presAssocID="{2D2D1A57-8A5B-412E-AC15-1D6BA1AFCBD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495720-048A-4651-BA19-B50097E9CCDF}" type="pres">
      <dgm:prSet presAssocID="{9FAED6BC-5769-451B-81D7-BD46DCB1B658}" presName="spacer" presStyleCnt="0"/>
      <dgm:spPr/>
    </dgm:pt>
    <dgm:pt modelId="{2EE73855-520E-4125-9BC1-D9E0CD5703D4}" type="pres">
      <dgm:prSet presAssocID="{38A68222-ECF7-48B0-8A3F-8DCBA98DC8CA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CA9161-BF84-4CA9-A9DD-00E68BAC954B}" srcId="{37C2869F-2313-461B-B5DE-7AE3BE184B94}" destId="{74F8C686-5C51-4053-9869-148374BF5475}" srcOrd="3" destOrd="0" parTransId="{84691B7B-3731-4556-AC68-A0CACCE40A33}" sibTransId="{7F9ECD0B-3D22-4F99-ACA0-C8B87179CB0E}"/>
    <dgm:cxn modelId="{AB54E3A1-F5C7-4704-991C-8878C814E0A2}" type="presOf" srcId="{2D2D1A57-8A5B-412E-AC15-1D6BA1AFCBD9}" destId="{C6FF3806-E59D-4804-B9A1-C35036A0BED7}" srcOrd="0" destOrd="0" presId="urn:microsoft.com/office/officeart/2005/8/layout/vList2"/>
    <dgm:cxn modelId="{CD264B6A-72B9-491B-9F0E-DE437DAAA297}" type="presOf" srcId="{38A68222-ECF7-48B0-8A3F-8DCBA98DC8CA}" destId="{2EE73855-520E-4125-9BC1-D9E0CD5703D4}" srcOrd="0" destOrd="0" presId="urn:microsoft.com/office/officeart/2005/8/layout/vList2"/>
    <dgm:cxn modelId="{43C13FD3-6853-4DF3-A4C1-0A3FEB84AAE8}" srcId="{37C2869F-2313-461B-B5DE-7AE3BE184B94}" destId="{4477D843-BF53-4FFB-B6C4-FD9DFF927C79}" srcOrd="1" destOrd="0" parTransId="{4D262847-0019-4836-826F-1FB0100214A6}" sibTransId="{3C7A8190-67A3-46B0-B985-7950AABFB4DC}"/>
    <dgm:cxn modelId="{F8D320C3-2257-44FF-A813-AF76720D801D}" srcId="{37C2869F-2313-461B-B5DE-7AE3BE184B94}" destId="{ECC8119C-5FB0-43A9-AE53-1A99BEEC054A}" srcOrd="2" destOrd="0" parTransId="{C38A43B8-64B1-4393-988B-16E4B245C6D9}" sibTransId="{F94B8BB0-4E5B-4C4B-B821-0739F1A67E3B}"/>
    <dgm:cxn modelId="{5458F0B4-CEC4-47B6-A2F1-F9B22542DF92}" type="presOf" srcId="{37C2869F-2313-461B-B5DE-7AE3BE184B94}" destId="{90A18BD3-EE49-479E-8586-DB28CF563283}" srcOrd="0" destOrd="0" presId="urn:microsoft.com/office/officeart/2005/8/layout/vList2"/>
    <dgm:cxn modelId="{02A7A200-55A8-48E0-8E1B-C02FCA012F1D}" type="presOf" srcId="{ECC8119C-5FB0-43A9-AE53-1A99BEEC054A}" destId="{03699839-3C02-4140-8D05-5806A9DEB0F9}" srcOrd="0" destOrd="0" presId="urn:microsoft.com/office/officeart/2005/8/layout/vList2"/>
    <dgm:cxn modelId="{1B15B053-DDC6-41FF-B2B7-20DF24FA24B4}" srcId="{37C2869F-2313-461B-B5DE-7AE3BE184B94}" destId="{2D2D1A57-8A5B-412E-AC15-1D6BA1AFCBD9}" srcOrd="4" destOrd="0" parTransId="{BC31BEAA-A776-47FE-968D-57378C084C15}" sibTransId="{9FAED6BC-5769-451B-81D7-BD46DCB1B658}"/>
    <dgm:cxn modelId="{41D1B64E-8DD9-43EC-B482-5B64572BEC29}" srcId="{37C2869F-2313-461B-B5DE-7AE3BE184B94}" destId="{990F6474-F8BE-466E-A4B9-9901A431D03D}" srcOrd="0" destOrd="0" parTransId="{22552FF4-DA49-4A48-9951-3DD8188FE658}" sibTransId="{43ECE0A6-ACCF-4902-BB78-ADCCEE2D68B1}"/>
    <dgm:cxn modelId="{18741235-9243-411A-B2D8-9E15C890F2FC}" type="presOf" srcId="{74F8C686-5C51-4053-9869-148374BF5475}" destId="{2154CA5C-C09D-44F6-8ADD-C79955D8AB3C}" srcOrd="0" destOrd="0" presId="urn:microsoft.com/office/officeart/2005/8/layout/vList2"/>
    <dgm:cxn modelId="{2092D733-95DF-45D3-B164-298BD1CAC786}" type="presOf" srcId="{990F6474-F8BE-466E-A4B9-9901A431D03D}" destId="{42F5C6C3-570F-40EC-981C-A0C6A489E69B}" srcOrd="0" destOrd="0" presId="urn:microsoft.com/office/officeart/2005/8/layout/vList2"/>
    <dgm:cxn modelId="{156B67F0-F221-4DCD-BBD4-A83044092627}" type="presOf" srcId="{4477D843-BF53-4FFB-B6C4-FD9DFF927C79}" destId="{550D63B4-1EEB-4FC9-9F7B-BC68FFC78679}" srcOrd="0" destOrd="0" presId="urn:microsoft.com/office/officeart/2005/8/layout/vList2"/>
    <dgm:cxn modelId="{B4F94414-DD75-4FD4-B7B2-831811746D97}" srcId="{37C2869F-2313-461B-B5DE-7AE3BE184B94}" destId="{38A68222-ECF7-48B0-8A3F-8DCBA98DC8CA}" srcOrd="5" destOrd="0" parTransId="{ACEA2F50-C548-4BA1-8159-4DF4FFF20748}" sibTransId="{D129C9B6-3367-473E-B561-F93EB9F3177D}"/>
    <dgm:cxn modelId="{1B4834D5-8420-49F9-83F9-E2612221CF38}" type="presParOf" srcId="{90A18BD3-EE49-479E-8586-DB28CF563283}" destId="{42F5C6C3-570F-40EC-981C-A0C6A489E69B}" srcOrd="0" destOrd="0" presId="urn:microsoft.com/office/officeart/2005/8/layout/vList2"/>
    <dgm:cxn modelId="{9B61F98A-38DD-45F3-927D-47EE2147DEED}" type="presParOf" srcId="{90A18BD3-EE49-479E-8586-DB28CF563283}" destId="{FF651469-9ADF-40C9-AC63-100F8756481D}" srcOrd="1" destOrd="0" presId="urn:microsoft.com/office/officeart/2005/8/layout/vList2"/>
    <dgm:cxn modelId="{CB2A1A63-077D-4ED3-AA86-B3F7ECB7BB98}" type="presParOf" srcId="{90A18BD3-EE49-479E-8586-DB28CF563283}" destId="{550D63B4-1EEB-4FC9-9F7B-BC68FFC78679}" srcOrd="2" destOrd="0" presId="urn:microsoft.com/office/officeart/2005/8/layout/vList2"/>
    <dgm:cxn modelId="{AC3199C9-399F-4AC8-A971-C29BCE030096}" type="presParOf" srcId="{90A18BD3-EE49-479E-8586-DB28CF563283}" destId="{52D7AA9A-DC7C-4CD5-A68D-21527BF95591}" srcOrd="3" destOrd="0" presId="urn:microsoft.com/office/officeart/2005/8/layout/vList2"/>
    <dgm:cxn modelId="{2DBFDA53-0AD7-4A2F-A98E-7E92247EEB60}" type="presParOf" srcId="{90A18BD3-EE49-479E-8586-DB28CF563283}" destId="{03699839-3C02-4140-8D05-5806A9DEB0F9}" srcOrd="4" destOrd="0" presId="urn:microsoft.com/office/officeart/2005/8/layout/vList2"/>
    <dgm:cxn modelId="{6D7F4197-9981-49D8-821C-3DE581633C27}" type="presParOf" srcId="{90A18BD3-EE49-479E-8586-DB28CF563283}" destId="{412CC15B-3F51-454F-8D66-51CF5E2DEC92}" srcOrd="5" destOrd="0" presId="urn:microsoft.com/office/officeart/2005/8/layout/vList2"/>
    <dgm:cxn modelId="{1DC71827-9852-480E-8E0F-8924E52B79CE}" type="presParOf" srcId="{90A18BD3-EE49-479E-8586-DB28CF563283}" destId="{2154CA5C-C09D-44F6-8ADD-C79955D8AB3C}" srcOrd="6" destOrd="0" presId="urn:microsoft.com/office/officeart/2005/8/layout/vList2"/>
    <dgm:cxn modelId="{E275FA00-D243-4CBE-B18E-854AA3B5BBA7}" type="presParOf" srcId="{90A18BD3-EE49-479E-8586-DB28CF563283}" destId="{12852D19-C72A-42B1-8A88-11D952C4B4D2}" srcOrd="7" destOrd="0" presId="urn:microsoft.com/office/officeart/2005/8/layout/vList2"/>
    <dgm:cxn modelId="{00D205C9-95BF-499D-9E9C-91800F16C775}" type="presParOf" srcId="{90A18BD3-EE49-479E-8586-DB28CF563283}" destId="{C6FF3806-E59D-4804-B9A1-C35036A0BED7}" srcOrd="8" destOrd="0" presId="urn:microsoft.com/office/officeart/2005/8/layout/vList2"/>
    <dgm:cxn modelId="{C6E3FAF1-3F62-430E-BB0A-14C70673F915}" type="presParOf" srcId="{90A18BD3-EE49-479E-8586-DB28CF563283}" destId="{70495720-048A-4651-BA19-B50097E9CCDF}" srcOrd="9" destOrd="0" presId="urn:microsoft.com/office/officeart/2005/8/layout/vList2"/>
    <dgm:cxn modelId="{E766E429-92C7-468B-A639-0D715C3FADE2}" type="presParOf" srcId="{90A18BD3-EE49-479E-8586-DB28CF563283}" destId="{2EE73855-520E-4125-9BC1-D9E0CD5703D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B2FFA6D-05BE-48CF-9440-7D43887C71C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D8FF0C-7DB0-41F6-A612-908CDE2FD867}">
      <dgm:prSet custT="1"/>
      <dgm:spPr/>
      <dgm:t>
        <a:bodyPr/>
        <a:lstStyle/>
        <a:p>
          <a:pPr algn="r"/>
          <a:r>
            <a:rPr lang="fa-IR" sz="2400" smtClean="0">
              <a:cs typeface="B Nazanin" panose="00000400000000000000" pitchFamily="2" charset="-78"/>
            </a:rPr>
            <a:t>6- پی جویی کاهش پوشش بیمه ای دارایی های برکنار شده . </a:t>
          </a:r>
          <a:endParaRPr lang="en-US" sz="2400">
            <a:cs typeface="B Nazanin" panose="00000400000000000000" pitchFamily="2" charset="-78"/>
          </a:endParaRPr>
        </a:p>
      </dgm:t>
    </dgm:pt>
    <dgm:pt modelId="{D18A0BCB-8F45-4AF6-A593-67BE78E973CA}" type="sibTrans" cxnId="{0D01A439-C9AA-43E1-9845-534EBE598BED}">
      <dgm:prSet/>
      <dgm:spPr/>
      <dgm:t>
        <a:bodyPr/>
        <a:lstStyle/>
        <a:p>
          <a:endParaRPr lang="en-US"/>
        </a:p>
      </dgm:t>
    </dgm:pt>
    <dgm:pt modelId="{6F5071EC-99C3-4B14-91F3-CF4170A7132E}" type="parTrans" cxnId="{0D01A439-C9AA-43E1-9845-534EBE598BED}">
      <dgm:prSet/>
      <dgm:spPr/>
      <dgm:t>
        <a:bodyPr/>
        <a:lstStyle/>
        <a:p>
          <a:endParaRPr lang="en-US"/>
        </a:p>
      </dgm:t>
    </dgm:pt>
    <dgm:pt modelId="{442725B5-BD66-4DDB-9CAF-4E0CA705F27E}">
      <dgm:prSet custT="1"/>
      <dgm:spPr/>
      <dgm:t>
        <a:bodyPr/>
        <a:lstStyle/>
        <a:p>
          <a:pPr algn="r"/>
          <a:r>
            <a:rPr lang="fa-IR" sz="2400" dirty="0" smtClean="0">
              <a:cs typeface="B Nazanin" panose="00000400000000000000" pitchFamily="2" charset="-78"/>
            </a:rPr>
            <a:t>5- رسیدگی مجوز مقامات شرکت روی کارهای برکناری دارایی ها </a:t>
          </a:r>
          <a:endParaRPr lang="en-US" sz="2400" dirty="0">
            <a:cs typeface="B Nazanin" panose="00000400000000000000" pitchFamily="2" charset="-78"/>
          </a:endParaRPr>
        </a:p>
      </dgm:t>
    </dgm:pt>
    <dgm:pt modelId="{EFD8CA0C-26ED-4B50-9235-284A3ECB4760}" type="sibTrans" cxnId="{CF1A9A67-6439-4145-9D6B-199BC2BC61C8}">
      <dgm:prSet/>
      <dgm:spPr/>
      <dgm:t>
        <a:bodyPr/>
        <a:lstStyle/>
        <a:p>
          <a:endParaRPr lang="en-US"/>
        </a:p>
      </dgm:t>
    </dgm:pt>
    <dgm:pt modelId="{54EE4798-C735-4E14-BE0A-BAAB28EFF7B5}" type="parTrans" cxnId="{CF1A9A67-6439-4145-9D6B-199BC2BC61C8}">
      <dgm:prSet/>
      <dgm:spPr/>
      <dgm:t>
        <a:bodyPr/>
        <a:lstStyle/>
        <a:p>
          <a:endParaRPr lang="en-US"/>
        </a:p>
      </dgm:t>
    </dgm:pt>
    <dgm:pt modelId="{555BF1C5-9D12-487E-968B-7FAC69251946}">
      <dgm:prSet custT="1"/>
      <dgm:spPr/>
      <dgm:t>
        <a:bodyPr/>
        <a:lstStyle/>
        <a:p>
          <a:pPr algn="r"/>
          <a:r>
            <a:rPr lang="fa-IR" sz="2400" dirty="0" smtClean="0">
              <a:cs typeface="B Nazanin" panose="00000400000000000000" pitchFamily="2" charset="-78"/>
            </a:rPr>
            <a:t>4- سوال از مدیریت شرکت در مورد دارایی ثابت کارخانه </a:t>
          </a:r>
          <a:endParaRPr lang="en-US" sz="2400" dirty="0">
            <a:cs typeface="B Nazanin" panose="00000400000000000000" pitchFamily="2" charset="-78"/>
          </a:endParaRPr>
        </a:p>
      </dgm:t>
    </dgm:pt>
    <dgm:pt modelId="{4DCC79E9-D588-4958-B3AA-17AB5AF41CC4}" type="sibTrans" cxnId="{97A01496-F8CE-4B64-A230-0FB4CAE61325}">
      <dgm:prSet/>
      <dgm:spPr/>
      <dgm:t>
        <a:bodyPr/>
        <a:lstStyle/>
        <a:p>
          <a:endParaRPr lang="en-US"/>
        </a:p>
      </dgm:t>
    </dgm:pt>
    <dgm:pt modelId="{98EB9489-DCA1-423D-8F04-841CA7F02B91}" type="parTrans" cxnId="{97A01496-F8CE-4B64-A230-0FB4CAE61325}">
      <dgm:prSet/>
      <dgm:spPr/>
      <dgm:t>
        <a:bodyPr/>
        <a:lstStyle/>
        <a:p>
          <a:endParaRPr lang="en-US"/>
        </a:p>
      </dgm:t>
    </dgm:pt>
    <dgm:pt modelId="{CCE7BFF6-A51D-44B3-B7EC-E322F2559C67}">
      <dgm:prSet custT="1"/>
      <dgm:spPr/>
      <dgm:t>
        <a:bodyPr/>
        <a:lstStyle/>
        <a:p>
          <a:pPr algn="r"/>
          <a:r>
            <a:rPr lang="fa-IR" sz="2400" smtClean="0">
              <a:cs typeface="B Nazanin" panose="00000400000000000000" pitchFamily="2" charset="-78"/>
            </a:rPr>
            <a:t>3-پی جویی سرنوشت دارایی های محصولاتی که تولید می شوند .</a:t>
          </a:r>
          <a:endParaRPr lang="en-US" sz="2400">
            <a:cs typeface="B Nazanin" panose="00000400000000000000" pitchFamily="2" charset="-78"/>
          </a:endParaRPr>
        </a:p>
      </dgm:t>
    </dgm:pt>
    <dgm:pt modelId="{BDD748C5-CB13-4CEC-8FA2-D2606802D2E2}" type="sibTrans" cxnId="{DD3D682B-DB7D-49AD-A4E8-FA0E4A2F17F3}">
      <dgm:prSet/>
      <dgm:spPr/>
      <dgm:t>
        <a:bodyPr/>
        <a:lstStyle/>
        <a:p>
          <a:endParaRPr lang="en-US"/>
        </a:p>
      </dgm:t>
    </dgm:pt>
    <dgm:pt modelId="{9E0ADA1A-3232-45D8-ADB1-54291C19A355}" type="parTrans" cxnId="{DD3D682B-DB7D-49AD-A4E8-FA0E4A2F17F3}">
      <dgm:prSet/>
      <dgm:spPr/>
      <dgm:t>
        <a:bodyPr/>
        <a:lstStyle/>
        <a:p>
          <a:endParaRPr lang="en-US"/>
        </a:p>
      </dgm:t>
    </dgm:pt>
    <dgm:pt modelId="{A6D332E3-7FF3-47D3-810F-90BA9E3BF543}">
      <dgm:prSet custT="1"/>
      <dgm:spPr/>
      <dgm:t>
        <a:bodyPr/>
        <a:lstStyle/>
        <a:p>
          <a:pPr algn="r"/>
          <a:r>
            <a:rPr lang="fa-IR" sz="2400" smtClean="0">
              <a:cs typeface="B Nazanin" panose="00000400000000000000" pitchFamily="2" charset="-78"/>
            </a:rPr>
            <a:t>2- تجزیه و تحلیل درآمد ها ی متفرقه </a:t>
          </a:r>
          <a:endParaRPr lang="en-US" sz="2400">
            <a:cs typeface="B Nazanin" panose="00000400000000000000" pitchFamily="2" charset="-78"/>
          </a:endParaRPr>
        </a:p>
      </dgm:t>
    </dgm:pt>
    <dgm:pt modelId="{7D2F2C1F-C664-4AF6-9738-7F6625E5F828}" type="sibTrans" cxnId="{71E0FD23-5AD2-408A-AD2C-57C1F524FBD1}">
      <dgm:prSet/>
      <dgm:spPr/>
      <dgm:t>
        <a:bodyPr/>
        <a:lstStyle/>
        <a:p>
          <a:endParaRPr lang="en-US"/>
        </a:p>
      </dgm:t>
    </dgm:pt>
    <dgm:pt modelId="{B440724F-45C8-4636-8FD2-CEA2BCCAED78}" type="parTrans" cxnId="{71E0FD23-5AD2-408A-AD2C-57C1F524FBD1}">
      <dgm:prSet/>
      <dgm:spPr/>
      <dgm:t>
        <a:bodyPr/>
        <a:lstStyle/>
        <a:p>
          <a:endParaRPr lang="en-US"/>
        </a:p>
      </dgm:t>
    </dgm:pt>
    <dgm:pt modelId="{3B61061A-083E-40CA-B642-743B607F1510}">
      <dgm:prSet custT="1"/>
      <dgm:spPr/>
      <dgm:t>
        <a:bodyPr/>
        <a:lstStyle/>
        <a:p>
          <a:pPr algn="r" rtl="1"/>
          <a:r>
            <a:rPr lang="fa-IR" sz="2400" smtClean="0">
              <a:cs typeface="B Nazanin" panose="00000400000000000000" pitchFamily="2" charset="-78"/>
            </a:rPr>
            <a:t>1-جایگزین بودن دارایی ها بر اضافه شدن برای دارایی های کهنه یا تعویضی </a:t>
          </a:r>
          <a:endParaRPr lang="en-US" sz="2400">
            <a:cs typeface="B Nazanin" panose="00000400000000000000" pitchFamily="2" charset="-78"/>
          </a:endParaRPr>
        </a:p>
      </dgm:t>
    </dgm:pt>
    <dgm:pt modelId="{64BDAB23-5FF3-4329-9768-500F09A5A1BC}" type="sibTrans" cxnId="{C0A2C9B9-7D8F-4F1B-AF86-02147E290F9D}">
      <dgm:prSet/>
      <dgm:spPr/>
      <dgm:t>
        <a:bodyPr/>
        <a:lstStyle/>
        <a:p>
          <a:endParaRPr lang="en-US"/>
        </a:p>
      </dgm:t>
    </dgm:pt>
    <dgm:pt modelId="{89B83AC0-23A9-478B-9767-CA65D3A3EE48}" type="parTrans" cxnId="{C0A2C9B9-7D8F-4F1B-AF86-02147E290F9D}">
      <dgm:prSet/>
      <dgm:spPr/>
      <dgm:t>
        <a:bodyPr/>
        <a:lstStyle/>
        <a:p>
          <a:endParaRPr lang="en-US"/>
        </a:p>
      </dgm:t>
    </dgm:pt>
    <dgm:pt modelId="{6E8989CD-3D36-403C-9C3B-69AD1828D3C9}" type="pres">
      <dgm:prSet presAssocID="{3B2FFA6D-05BE-48CF-9440-7D43887C71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E1736E-602D-4B6E-8270-FA1671307CF3}" type="pres">
      <dgm:prSet presAssocID="{3B61061A-083E-40CA-B642-743B607F1510}" presName="parentText" presStyleLbl="node1" presStyleIdx="0" presStyleCnt="6" custLinFactY="-63973" custLinFactNeighborX="51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E110C6-2A68-41DF-88F5-E038AB13C564}" type="pres">
      <dgm:prSet presAssocID="{64BDAB23-5FF3-4329-9768-500F09A5A1BC}" presName="spacer" presStyleCnt="0"/>
      <dgm:spPr/>
    </dgm:pt>
    <dgm:pt modelId="{D5BCE348-7245-4C92-9381-2EB6FC611FE4}" type="pres">
      <dgm:prSet presAssocID="{A6D332E3-7FF3-47D3-810F-90BA9E3BF54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2C4DBF-A13C-40F8-B263-199EB3CB4810}" type="pres">
      <dgm:prSet presAssocID="{7D2F2C1F-C664-4AF6-9738-7F6625E5F828}" presName="spacer" presStyleCnt="0"/>
      <dgm:spPr/>
    </dgm:pt>
    <dgm:pt modelId="{21F3BC08-4311-4E70-8777-087B24A48948}" type="pres">
      <dgm:prSet presAssocID="{CCE7BFF6-A51D-44B3-B7EC-E322F2559C6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C1934F-E4C9-44B0-9FC0-EE97ED4B2226}" type="pres">
      <dgm:prSet presAssocID="{BDD748C5-CB13-4CEC-8FA2-D2606802D2E2}" presName="spacer" presStyleCnt="0"/>
      <dgm:spPr/>
    </dgm:pt>
    <dgm:pt modelId="{07F668B7-BDAB-4CED-A411-9F4E8C0DD17D}" type="pres">
      <dgm:prSet presAssocID="{555BF1C5-9D12-487E-968B-7FAC69251946}" presName="parentText" presStyleLbl="node1" presStyleIdx="3" presStyleCnt="6" custLinFactNeighborY="-5077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49A274-5E0F-4D7D-BB41-9BE94CF064D4}" type="pres">
      <dgm:prSet presAssocID="{4DCC79E9-D588-4958-B3AA-17AB5AF41CC4}" presName="spacer" presStyleCnt="0"/>
      <dgm:spPr/>
    </dgm:pt>
    <dgm:pt modelId="{35863AEA-0772-4A3B-912F-1E89ECA2B9FF}" type="pres">
      <dgm:prSet presAssocID="{442725B5-BD66-4DDB-9CAF-4E0CA705F27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5A1FC2-8598-4206-B0C8-4D36FDEC973A}" type="pres">
      <dgm:prSet presAssocID="{EFD8CA0C-26ED-4B50-9235-284A3ECB4760}" presName="spacer" presStyleCnt="0"/>
      <dgm:spPr/>
    </dgm:pt>
    <dgm:pt modelId="{3DCFD847-526E-4D45-9612-C84EB1604423}" type="pres">
      <dgm:prSet presAssocID="{AFD8FF0C-7DB0-41F6-A612-908CDE2FD867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AC568B-4A4F-4C3D-978B-102F73449DC7}" type="presOf" srcId="{A6D332E3-7FF3-47D3-810F-90BA9E3BF543}" destId="{D5BCE348-7245-4C92-9381-2EB6FC611FE4}" srcOrd="0" destOrd="0" presId="urn:microsoft.com/office/officeart/2005/8/layout/vList2"/>
    <dgm:cxn modelId="{D3954A27-899C-45C0-84C9-32C6ECE0F875}" type="presOf" srcId="{442725B5-BD66-4DDB-9CAF-4E0CA705F27E}" destId="{35863AEA-0772-4A3B-912F-1E89ECA2B9FF}" srcOrd="0" destOrd="0" presId="urn:microsoft.com/office/officeart/2005/8/layout/vList2"/>
    <dgm:cxn modelId="{CF1A9A67-6439-4145-9D6B-199BC2BC61C8}" srcId="{3B2FFA6D-05BE-48CF-9440-7D43887C71C1}" destId="{442725B5-BD66-4DDB-9CAF-4E0CA705F27E}" srcOrd="4" destOrd="0" parTransId="{54EE4798-C735-4E14-BE0A-BAAB28EFF7B5}" sibTransId="{EFD8CA0C-26ED-4B50-9235-284A3ECB4760}"/>
    <dgm:cxn modelId="{6E6643E8-28CD-45C9-B947-3EE91BB29FAC}" type="presOf" srcId="{3B2FFA6D-05BE-48CF-9440-7D43887C71C1}" destId="{6E8989CD-3D36-403C-9C3B-69AD1828D3C9}" srcOrd="0" destOrd="0" presId="urn:microsoft.com/office/officeart/2005/8/layout/vList2"/>
    <dgm:cxn modelId="{C0A2C9B9-7D8F-4F1B-AF86-02147E290F9D}" srcId="{3B2FFA6D-05BE-48CF-9440-7D43887C71C1}" destId="{3B61061A-083E-40CA-B642-743B607F1510}" srcOrd="0" destOrd="0" parTransId="{89B83AC0-23A9-478B-9767-CA65D3A3EE48}" sibTransId="{64BDAB23-5FF3-4329-9768-500F09A5A1BC}"/>
    <dgm:cxn modelId="{97A01496-F8CE-4B64-A230-0FB4CAE61325}" srcId="{3B2FFA6D-05BE-48CF-9440-7D43887C71C1}" destId="{555BF1C5-9D12-487E-968B-7FAC69251946}" srcOrd="3" destOrd="0" parTransId="{98EB9489-DCA1-423D-8F04-841CA7F02B91}" sibTransId="{4DCC79E9-D588-4958-B3AA-17AB5AF41CC4}"/>
    <dgm:cxn modelId="{0D01A439-C9AA-43E1-9845-534EBE598BED}" srcId="{3B2FFA6D-05BE-48CF-9440-7D43887C71C1}" destId="{AFD8FF0C-7DB0-41F6-A612-908CDE2FD867}" srcOrd="5" destOrd="0" parTransId="{6F5071EC-99C3-4B14-91F3-CF4170A7132E}" sibTransId="{D18A0BCB-8F45-4AF6-A593-67BE78E973CA}"/>
    <dgm:cxn modelId="{E7636D0F-2E06-447C-A52B-894E44037CD3}" type="presOf" srcId="{AFD8FF0C-7DB0-41F6-A612-908CDE2FD867}" destId="{3DCFD847-526E-4D45-9612-C84EB1604423}" srcOrd="0" destOrd="0" presId="urn:microsoft.com/office/officeart/2005/8/layout/vList2"/>
    <dgm:cxn modelId="{3D9404BD-38F6-4D9D-AD8A-F9EB50BC2C6B}" type="presOf" srcId="{CCE7BFF6-A51D-44B3-B7EC-E322F2559C67}" destId="{21F3BC08-4311-4E70-8777-087B24A48948}" srcOrd="0" destOrd="0" presId="urn:microsoft.com/office/officeart/2005/8/layout/vList2"/>
    <dgm:cxn modelId="{DD720EA7-50F5-4C46-B385-BCCEA3D92D48}" type="presOf" srcId="{3B61061A-083E-40CA-B642-743B607F1510}" destId="{AAE1736E-602D-4B6E-8270-FA1671307CF3}" srcOrd="0" destOrd="0" presId="urn:microsoft.com/office/officeart/2005/8/layout/vList2"/>
    <dgm:cxn modelId="{DD3D682B-DB7D-49AD-A4E8-FA0E4A2F17F3}" srcId="{3B2FFA6D-05BE-48CF-9440-7D43887C71C1}" destId="{CCE7BFF6-A51D-44B3-B7EC-E322F2559C67}" srcOrd="2" destOrd="0" parTransId="{9E0ADA1A-3232-45D8-ADB1-54291C19A355}" sibTransId="{BDD748C5-CB13-4CEC-8FA2-D2606802D2E2}"/>
    <dgm:cxn modelId="{5A26740F-F663-4D61-B5E9-1DADE36895B0}" type="presOf" srcId="{555BF1C5-9D12-487E-968B-7FAC69251946}" destId="{07F668B7-BDAB-4CED-A411-9F4E8C0DD17D}" srcOrd="0" destOrd="0" presId="urn:microsoft.com/office/officeart/2005/8/layout/vList2"/>
    <dgm:cxn modelId="{71E0FD23-5AD2-408A-AD2C-57C1F524FBD1}" srcId="{3B2FFA6D-05BE-48CF-9440-7D43887C71C1}" destId="{A6D332E3-7FF3-47D3-810F-90BA9E3BF543}" srcOrd="1" destOrd="0" parTransId="{B440724F-45C8-4636-8FD2-CEA2BCCAED78}" sibTransId="{7D2F2C1F-C664-4AF6-9738-7F6625E5F828}"/>
    <dgm:cxn modelId="{DB633AC6-7B6F-4CFB-8523-2851B233F5A5}" type="presParOf" srcId="{6E8989CD-3D36-403C-9C3B-69AD1828D3C9}" destId="{AAE1736E-602D-4B6E-8270-FA1671307CF3}" srcOrd="0" destOrd="0" presId="urn:microsoft.com/office/officeart/2005/8/layout/vList2"/>
    <dgm:cxn modelId="{88F99C9C-FE4C-43C2-A09D-7E08F4F7DB3F}" type="presParOf" srcId="{6E8989CD-3D36-403C-9C3B-69AD1828D3C9}" destId="{49E110C6-2A68-41DF-88F5-E038AB13C564}" srcOrd="1" destOrd="0" presId="urn:microsoft.com/office/officeart/2005/8/layout/vList2"/>
    <dgm:cxn modelId="{A744DD2C-628C-4042-A6F1-059ED344EB34}" type="presParOf" srcId="{6E8989CD-3D36-403C-9C3B-69AD1828D3C9}" destId="{D5BCE348-7245-4C92-9381-2EB6FC611FE4}" srcOrd="2" destOrd="0" presId="urn:microsoft.com/office/officeart/2005/8/layout/vList2"/>
    <dgm:cxn modelId="{6F71A907-E2CE-4BA9-B4F8-509AE96E2E97}" type="presParOf" srcId="{6E8989CD-3D36-403C-9C3B-69AD1828D3C9}" destId="{2B2C4DBF-A13C-40F8-B263-199EB3CB4810}" srcOrd="3" destOrd="0" presId="urn:microsoft.com/office/officeart/2005/8/layout/vList2"/>
    <dgm:cxn modelId="{582E277E-3BBB-4FDF-8012-EF74889F83A7}" type="presParOf" srcId="{6E8989CD-3D36-403C-9C3B-69AD1828D3C9}" destId="{21F3BC08-4311-4E70-8777-087B24A48948}" srcOrd="4" destOrd="0" presId="urn:microsoft.com/office/officeart/2005/8/layout/vList2"/>
    <dgm:cxn modelId="{CD09AD2E-5509-40DC-B90B-AB33486EDA2E}" type="presParOf" srcId="{6E8989CD-3D36-403C-9C3B-69AD1828D3C9}" destId="{D7C1934F-E4C9-44B0-9FC0-EE97ED4B2226}" srcOrd="5" destOrd="0" presId="urn:microsoft.com/office/officeart/2005/8/layout/vList2"/>
    <dgm:cxn modelId="{2364D74F-A983-45B9-8A5B-F04A0617C20D}" type="presParOf" srcId="{6E8989CD-3D36-403C-9C3B-69AD1828D3C9}" destId="{07F668B7-BDAB-4CED-A411-9F4E8C0DD17D}" srcOrd="6" destOrd="0" presId="urn:microsoft.com/office/officeart/2005/8/layout/vList2"/>
    <dgm:cxn modelId="{BDAC9541-A043-4780-8D70-BB76FD6464CD}" type="presParOf" srcId="{6E8989CD-3D36-403C-9C3B-69AD1828D3C9}" destId="{6C49A274-5E0F-4D7D-BB41-9BE94CF064D4}" srcOrd="7" destOrd="0" presId="urn:microsoft.com/office/officeart/2005/8/layout/vList2"/>
    <dgm:cxn modelId="{A06DAE8B-BC14-4689-97B0-1D9799A367D5}" type="presParOf" srcId="{6E8989CD-3D36-403C-9C3B-69AD1828D3C9}" destId="{35863AEA-0772-4A3B-912F-1E89ECA2B9FF}" srcOrd="8" destOrd="0" presId="urn:microsoft.com/office/officeart/2005/8/layout/vList2"/>
    <dgm:cxn modelId="{AC7946EE-1214-4A0D-87F5-CEF87F1A2322}" type="presParOf" srcId="{6E8989CD-3D36-403C-9C3B-69AD1828D3C9}" destId="{1A5A1FC2-8598-4206-B0C8-4D36FDEC973A}" srcOrd="9" destOrd="0" presId="urn:microsoft.com/office/officeart/2005/8/layout/vList2"/>
    <dgm:cxn modelId="{5F697BBC-8676-4F8B-AA8A-60A7539989A2}" type="presParOf" srcId="{6E8989CD-3D36-403C-9C3B-69AD1828D3C9}" destId="{3DCFD847-526E-4D45-9612-C84EB160442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0ADD7-882C-413B-A9AB-BAE7835D65A5}">
      <dsp:nvSpPr>
        <dsp:cNvPr id="0" name=""/>
        <dsp:cNvSpPr/>
      </dsp:nvSpPr>
      <dsp:spPr>
        <a:xfrm>
          <a:off x="0" y="0"/>
          <a:ext cx="5912269" cy="987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>
              <a:cs typeface="B Nazanin" panose="00000400000000000000" pitchFamily="2" charset="-78"/>
            </a:rPr>
            <a:t>1- نوع و ماهیت اموال            </a:t>
          </a:r>
          <a:endParaRPr lang="en-US" sz="1900" kern="1200" dirty="0" smtClean="0">
            <a:cs typeface="B Nazanin" panose="00000400000000000000" pitchFamily="2" charset="-78"/>
          </a:endParaRPr>
        </a:p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>
              <a:cs typeface="B Nazanin" panose="00000400000000000000" pitchFamily="2" charset="-78"/>
            </a:rPr>
            <a:t>                 2- برنامه حسابرسی اموال                 </a:t>
          </a:r>
          <a:endParaRPr lang="en-US" sz="1900" kern="1200" dirty="0">
            <a:cs typeface="B Nazanin" panose="00000400000000000000" pitchFamily="2" charset="-78"/>
          </a:endParaRPr>
        </a:p>
      </dsp:txBody>
      <dsp:txXfrm>
        <a:off x="28910" y="28910"/>
        <a:ext cx="4763740" cy="929246"/>
      </dsp:txXfrm>
    </dsp:sp>
    <dsp:sp modelId="{DD4FADC5-0F99-49DA-9E4B-A7EA8E319C8D}">
      <dsp:nvSpPr>
        <dsp:cNvPr id="0" name=""/>
        <dsp:cNvSpPr/>
      </dsp:nvSpPr>
      <dsp:spPr>
        <a:xfrm>
          <a:off x="495152" y="1166533"/>
          <a:ext cx="5912269" cy="987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>
              <a:cs typeface="B Nazanin" panose="00000400000000000000" pitchFamily="2" charset="-78"/>
            </a:rPr>
            <a:t>3- استملاک  دارایی های ثابت  </a:t>
          </a:r>
          <a:endParaRPr lang="en-US" sz="1900" kern="1200" dirty="0" smtClean="0">
            <a:cs typeface="B Nazanin" panose="00000400000000000000" pitchFamily="2" charset="-78"/>
          </a:endParaRPr>
        </a:p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>
              <a:cs typeface="B Nazanin" panose="00000400000000000000" pitchFamily="2" charset="-78"/>
            </a:rPr>
            <a:t>                4- هدفهای حسابرسان  </a:t>
          </a:r>
          <a:endParaRPr lang="en-US" sz="1900" kern="1200" dirty="0">
            <a:cs typeface="B Nazanin" panose="00000400000000000000" pitchFamily="2" charset="-78"/>
          </a:endParaRPr>
        </a:p>
      </dsp:txBody>
      <dsp:txXfrm>
        <a:off x="524062" y="1195443"/>
        <a:ext cx="4717703" cy="929246"/>
      </dsp:txXfrm>
    </dsp:sp>
    <dsp:sp modelId="{AC4E627C-0CC4-49C9-B421-01D88B3AC307}">
      <dsp:nvSpPr>
        <dsp:cNvPr id="0" name=""/>
        <dsp:cNvSpPr/>
      </dsp:nvSpPr>
      <dsp:spPr>
        <a:xfrm>
          <a:off x="982914" y="2333066"/>
          <a:ext cx="5912269" cy="987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>
              <a:cs typeface="B Nazanin" panose="00000400000000000000" pitchFamily="2" charset="-78"/>
            </a:rPr>
            <a:t>4- برنامه حسابرسی هزینه                </a:t>
          </a:r>
          <a:endParaRPr lang="en-US" sz="1900" kern="1200" dirty="0" smtClean="0">
            <a:cs typeface="B Nazanin" panose="00000400000000000000" pitchFamily="2" charset="-78"/>
          </a:endParaRPr>
        </a:p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>
              <a:cs typeface="B Nazanin" panose="00000400000000000000" pitchFamily="2" charset="-78"/>
            </a:rPr>
            <a:t>       5- برنامه حسابرسی استحلاک </a:t>
          </a:r>
          <a:endParaRPr lang="en-US" sz="1900" kern="1200" dirty="0">
            <a:cs typeface="B Nazanin" panose="00000400000000000000" pitchFamily="2" charset="-78"/>
          </a:endParaRPr>
        </a:p>
      </dsp:txBody>
      <dsp:txXfrm>
        <a:off x="1011824" y="2361976"/>
        <a:ext cx="4725093" cy="929246"/>
      </dsp:txXfrm>
    </dsp:sp>
    <dsp:sp modelId="{9E5AE30F-2908-4B45-862E-847A06C57B63}">
      <dsp:nvSpPr>
        <dsp:cNvPr id="0" name=""/>
        <dsp:cNvSpPr/>
      </dsp:nvSpPr>
      <dsp:spPr>
        <a:xfrm>
          <a:off x="1478067" y="3499600"/>
          <a:ext cx="5912269" cy="987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kern="1200" dirty="0" smtClean="0">
              <a:cs typeface="B Nazanin" panose="00000400000000000000" pitchFamily="2" charset="-78"/>
            </a:rPr>
            <a:t>6- حسابرسی منابع طبیعی </a:t>
          </a:r>
          <a:endParaRPr lang="en-US" sz="1900" kern="1200" dirty="0">
            <a:cs typeface="B Nazanin" panose="00000400000000000000" pitchFamily="2" charset="-78"/>
          </a:endParaRPr>
        </a:p>
      </dsp:txBody>
      <dsp:txXfrm>
        <a:off x="1506977" y="3528510"/>
        <a:ext cx="4717703" cy="929246"/>
      </dsp:txXfrm>
    </dsp:sp>
    <dsp:sp modelId="{23712CF6-F2BF-48B1-A5A9-54280231FC68}">
      <dsp:nvSpPr>
        <dsp:cNvPr id="0" name=""/>
        <dsp:cNvSpPr/>
      </dsp:nvSpPr>
      <dsp:spPr>
        <a:xfrm>
          <a:off x="5270676" y="756003"/>
          <a:ext cx="641593" cy="6415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5415034" y="756003"/>
        <a:ext cx="352877" cy="482799"/>
      </dsp:txXfrm>
    </dsp:sp>
    <dsp:sp modelId="{E810756D-3AEE-44F9-9F71-3AEDA44C7F5C}">
      <dsp:nvSpPr>
        <dsp:cNvPr id="0" name=""/>
        <dsp:cNvSpPr/>
      </dsp:nvSpPr>
      <dsp:spPr>
        <a:xfrm>
          <a:off x="5765828" y="1922536"/>
          <a:ext cx="641593" cy="6415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5910186" y="1922536"/>
        <a:ext cx="352877" cy="482799"/>
      </dsp:txXfrm>
    </dsp:sp>
    <dsp:sp modelId="{B0715E6C-9466-4C20-BBC8-A74188386C4B}">
      <dsp:nvSpPr>
        <dsp:cNvPr id="0" name=""/>
        <dsp:cNvSpPr/>
      </dsp:nvSpPr>
      <dsp:spPr>
        <a:xfrm>
          <a:off x="6253591" y="3089070"/>
          <a:ext cx="641593" cy="6415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397949" y="3089070"/>
        <a:ext cx="352877" cy="4827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A8745-E22E-40EF-BC56-576F50BF14C7}">
      <dsp:nvSpPr>
        <dsp:cNvPr id="0" name=""/>
        <dsp:cNvSpPr/>
      </dsp:nvSpPr>
      <dsp:spPr>
        <a:xfrm>
          <a:off x="0" y="1284"/>
          <a:ext cx="10058399" cy="973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استهلاک دارایی های ثابت عبارت است از کاهش ارزش دارایی در اثر استفاده به مرور زمان 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47519" y="48803"/>
        <a:ext cx="9963361" cy="8784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00FC3-2AAD-4629-A4F1-61B18F95F29C}">
      <dsp:nvSpPr>
        <dsp:cNvPr id="0" name=""/>
        <dsp:cNvSpPr/>
      </dsp:nvSpPr>
      <dsp:spPr>
        <a:xfrm>
          <a:off x="0" y="700962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1-  هزینه استهلاک ناشی از یک برآورد است .</a:t>
          </a:r>
          <a:endParaRPr lang="en-US" sz="2400" kern="12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59399" y="760361"/>
        <a:ext cx="9939601" cy="1098002"/>
      </dsp:txXfrm>
    </dsp:sp>
    <dsp:sp modelId="{8CE24366-CE77-4E8A-9482-6A3DFE964286}">
      <dsp:nvSpPr>
        <dsp:cNvPr id="0" name=""/>
        <dsp:cNvSpPr/>
      </dsp:nvSpPr>
      <dsp:spPr>
        <a:xfrm>
          <a:off x="0" y="2104962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2- هزینه استهلاک بر خلاف سایر هزینه ها در مطالعه و ارزیابی حسابرس از کنترل های داخلی مورد رسیدگی قرار نمی گیرد .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59399" y="2164361"/>
        <a:ext cx="9939601" cy="109800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A5C93-FE3A-4CC8-86D0-87EFC5766EC2}">
      <dsp:nvSpPr>
        <dsp:cNvPr id="0" name=""/>
        <dsp:cNvSpPr/>
      </dsp:nvSpPr>
      <dsp:spPr>
        <a:xfrm>
          <a:off x="0" y="696933"/>
          <a:ext cx="81280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1- روش به کار گرفته شده به وسیله صاحب کار روش قابل قبولی است . </a:t>
          </a:r>
          <a:endParaRPr lang="en-US" sz="2400" kern="12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sp:txBody>
      <dsp:txXfrm>
        <a:off x="59399" y="756332"/>
        <a:ext cx="8009202" cy="1098002"/>
      </dsp:txXfrm>
    </dsp:sp>
    <dsp:sp modelId="{FEB13CBE-7865-468E-A97F-0B6B9FA2D367}">
      <dsp:nvSpPr>
        <dsp:cNvPr id="0" name=""/>
        <dsp:cNvSpPr/>
      </dsp:nvSpPr>
      <dsp:spPr>
        <a:xfrm>
          <a:off x="0" y="2100933"/>
          <a:ext cx="81280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2- روش اعمال شده به وسیله صاحب کار با روش اعمال شده در سال قبل یکنواخت است . </a:t>
          </a:r>
          <a:endParaRPr lang="en-US" sz="2400" kern="12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sp:txBody>
      <dsp:txXfrm>
        <a:off x="59399" y="2160332"/>
        <a:ext cx="8009202" cy="1098002"/>
      </dsp:txXfrm>
    </dsp:sp>
    <dsp:sp modelId="{8373FC6B-DE07-445B-9719-F82E303D10D3}">
      <dsp:nvSpPr>
        <dsp:cNvPr id="0" name=""/>
        <dsp:cNvSpPr/>
      </dsp:nvSpPr>
      <dsp:spPr>
        <a:xfrm>
          <a:off x="0" y="3504933"/>
          <a:ext cx="81280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3- محاسبات انجام شده مطابلق روش انتخاب درست و صحیح است .</a:t>
          </a:r>
          <a:endParaRPr lang="en-US" sz="2400" kern="1200" dirty="0"/>
        </a:p>
      </dsp:txBody>
      <dsp:txXfrm>
        <a:off x="59399" y="3564332"/>
        <a:ext cx="8009202" cy="109800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03EF2-176B-4623-914A-E352FF30CDC8}">
      <dsp:nvSpPr>
        <dsp:cNvPr id="0" name=""/>
        <dsp:cNvSpPr/>
      </dsp:nvSpPr>
      <dsp:spPr>
        <a:xfrm>
          <a:off x="0" y="1364937"/>
          <a:ext cx="10058399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در حسابرسی شرکت هایی که دارایی های تهی شونده دارند حسابرسان از همان الگوی ارزشیابی هزینه استهلاک انباشته پیروی می کنند .</a:t>
          </a:r>
          <a:endParaRPr lang="en-US" sz="2800" kern="1200" dirty="0"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63112" y="1428049"/>
        <a:ext cx="9932175" cy="116662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2044F-6E16-4E98-B16E-76B6A15F87ED}">
      <dsp:nvSpPr>
        <dsp:cNvPr id="0" name=""/>
        <dsp:cNvSpPr/>
      </dsp:nvSpPr>
      <dsp:spPr>
        <a:xfrm>
          <a:off x="0" y="1402962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دارایی های نامشهود فاقد ماهیت فیزیکی و عینی اند و حداقل عمر این دارایی ها از عمر دارایی های جاری بیشتر است .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59399" y="1462361"/>
        <a:ext cx="9939601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8A47E-9A6E-41C9-8012-7377D376761E}">
      <dsp:nvSpPr>
        <dsp:cNvPr id="0" name=""/>
        <dsp:cNvSpPr/>
      </dsp:nvSpPr>
      <dsp:spPr>
        <a:xfrm>
          <a:off x="2716133" y="0"/>
          <a:ext cx="4022725" cy="402272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54BA94-E7AE-4C51-8694-ADBDF9212D58}">
      <dsp:nvSpPr>
        <dsp:cNvPr id="0" name=""/>
        <dsp:cNvSpPr/>
      </dsp:nvSpPr>
      <dsp:spPr>
        <a:xfrm>
          <a:off x="4727495" y="404433"/>
          <a:ext cx="2614771" cy="9522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1-  زمین</a:t>
          </a:r>
          <a:r>
            <a:rPr lang="fa-IR" sz="2400" kern="1200" dirty="0" smtClean="0"/>
            <a:t>     </a:t>
          </a:r>
          <a:endParaRPr lang="en-US" sz="2400" kern="1200" dirty="0"/>
        </a:p>
      </dsp:txBody>
      <dsp:txXfrm>
        <a:off x="4773980" y="450918"/>
        <a:ext cx="2521801" cy="859284"/>
      </dsp:txXfrm>
    </dsp:sp>
    <dsp:sp modelId="{A199ED35-6DBF-4845-B292-0E9242D03299}">
      <dsp:nvSpPr>
        <dsp:cNvPr id="0" name=""/>
        <dsp:cNvSpPr/>
      </dsp:nvSpPr>
      <dsp:spPr>
        <a:xfrm>
          <a:off x="4727495" y="1475719"/>
          <a:ext cx="2614771" cy="9522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2- ساختمان ، ماشین آلات و تجهیزات         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4773980" y="1522204"/>
        <a:ext cx="2521801" cy="859284"/>
      </dsp:txXfrm>
    </dsp:sp>
    <dsp:sp modelId="{DDFAE963-F5F8-41BD-B381-0EACA9FA70A2}">
      <dsp:nvSpPr>
        <dsp:cNvPr id="0" name=""/>
        <dsp:cNvSpPr/>
      </dsp:nvSpPr>
      <dsp:spPr>
        <a:xfrm>
          <a:off x="4727495" y="2547005"/>
          <a:ext cx="2614771" cy="9522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3- منابع طبیعی 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4773980" y="2593490"/>
        <a:ext cx="2521801" cy="8592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87AA6-7C34-4781-A147-03D3F2B22045}">
      <dsp:nvSpPr>
        <dsp:cNvPr id="0" name=""/>
        <dsp:cNvSpPr/>
      </dsp:nvSpPr>
      <dsp:spPr>
        <a:xfrm>
          <a:off x="0" y="4149"/>
          <a:ext cx="10515600" cy="973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1- ارزش ریالی هر قلم از دارایی ثابت بالا است .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47519" y="51668"/>
        <a:ext cx="10420562" cy="878402"/>
      </dsp:txXfrm>
    </dsp:sp>
    <dsp:sp modelId="{D5D3A733-1362-451F-9298-28F628A403A4}">
      <dsp:nvSpPr>
        <dsp:cNvPr id="0" name=""/>
        <dsp:cNvSpPr/>
      </dsp:nvSpPr>
      <dsp:spPr>
        <a:xfrm>
          <a:off x="0" y="1127349"/>
          <a:ext cx="10515600" cy="973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2- در طی سال تغییرات زیادی در حسابهای دارایی ها به صورت نمی گیرد.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47519" y="1174868"/>
        <a:ext cx="10420562" cy="878402"/>
      </dsp:txXfrm>
    </dsp:sp>
    <dsp:sp modelId="{82CC3A96-E5CF-4ECC-BABF-F00C981E3DC9}">
      <dsp:nvSpPr>
        <dsp:cNvPr id="0" name=""/>
        <dsp:cNvSpPr/>
      </dsp:nvSpPr>
      <dsp:spPr>
        <a:xfrm>
          <a:off x="0" y="2250549"/>
          <a:ext cx="10515600" cy="973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3- حسابرسی بر قیمت حسابداری دارایی ها در تاریخ ترازنامه توجیهی ندارد.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47519" y="2298068"/>
        <a:ext cx="10420562" cy="878402"/>
      </dsp:txXfrm>
    </dsp:sp>
    <dsp:sp modelId="{AD41CCE0-4F24-42BC-A846-DAB17B1D2B9B}">
      <dsp:nvSpPr>
        <dsp:cNvPr id="0" name=""/>
        <dsp:cNvSpPr/>
      </dsp:nvSpPr>
      <dsp:spPr>
        <a:xfrm>
          <a:off x="0" y="3373749"/>
          <a:ext cx="10515600" cy="973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4- انقطاع معاملات دارایی ها جاری از اهمیت کمتری برخورداراست.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47519" y="3421268"/>
        <a:ext cx="10420562" cy="8784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E798C-CE2B-4D1D-A493-912913BB4B8E}">
      <dsp:nvSpPr>
        <dsp:cNvPr id="0" name=""/>
        <dsp:cNvSpPr/>
      </dsp:nvSpPr>
      <dsp:spPr>
        <a:xfrm>
          <a:off x="0" y="277748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14AEE8-4736-4215-8EA3-21DFCFFDE698}">
      <dsp:nvSpPr>
        <dsp:cNvPr id="0" name=""/>
        <dsp:cNvSpPr/>
      </dsp:nvSpPr>
      <dsp:spPr>
        <a:xfrm>
          <a:off x="525780" y="41588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Nazanin" panose="00000400000000000000" pitchFamily="2" charset="-78"/>
            </a:rPr>
            <a:t>1- کفایت سیستم کنترل داخلی </a:t>
          </a:r>
          <a:endParaRPr lang="en-US" sz="2400" kern="1200">
            <a:cs typeface="B Nazanin" panose="00000400000000000000" pitchFamily="2" charset="-78"/>
          </a:endParaRPr>
        </a:p>
      </dsp:txBody>
      <dsp:txXfrm>
        <a:off x="548837" y="64645"/>
        <a:ext cx="7314806" cy="426206"/>
      </dsp:txXfrm>
    </dsp:sp>
    <dsp:sp modelId="{FCA3F542-7AD3-4CD0-9B91-5A70BD6B784F}">
      <dsp:nvSpPr>
        <dsp:cNvPr id="0" name=""/>
        <dsp:cNvSpPr/>
      </dsp:nvSpPr>
      <dsp:spPr>
        <a:xfrm>
          <a:off x="0" y="1003508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9B756A-7300-4E2C-B262-6F3571FC0525}">
      <dsp:nvSpPr>
        <dsp:cNvPr id="0" name=""/>
        <dsp:cNvSpPr/>
      </dsp:nvSpPr>
      <dsp:spPr>
        <a:xfrm>
          <a:off x="525780" y="767349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Nazanin" panose="00000400000000000000" pitchFamily="2" charset="-78"/>
            </a:rPr>
            <a:t>3- اعتبار اموال </a:t>
          </a:r>
          <a:endParaRPr lang="en-US" sz="2400" kern="1200">
            <a:cs typeface="B Nazanin" panose="00000400000000000000" pitchFamily="2" charset="-78"/>
          </a:endParaRPr>
        </a:p>
      </dsp:txBody>
      <dsp:txXfrm>
        <a:off x="548837" y="790406"/>
        <a:ext cx="7314806" cy="426206"/>
      </dsp:txXfrm>
    </dsp:sp>
    <dsp:sp modelId="{813782AE-DE9E-4538-9D23-9CDE9BE7D804}">
      <dsp:nvSpPr>
        <dsp:cNvPr id="0" name=""/>
        <dsp:cNvSpPr/>
      </dsp:nvSpPr>
      <dsp:spPr>
        <a:xfrm>
          <a:off x="0" y="1729268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F9CA38-858B-4574-9288-DF1750FE96F8}">
      <dsp:nvSpPr>
        <dsp:cNvPr id="0" name=""/>
        <dsp:cNvSpPr/>
      </dsp:nvSpPr>
      <dsp:spPr>
        <a:xfrm>
          <a:off x="525780" y="1493108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Nazanin" panose="00000400000000000000" pitchFamily="2" charset="-78"/>
            </a:rPr>
            <a:t>4- ثبت  دفاتربدون تمام اموال </a:t>
          </a:r>
          <a:endParaRPr lang="en-US" sz="2400" kern="1200">
            <a:cs typeface="B Nazanin" panose="00000400000000000000" pitchFamily="2" charset="-78"/>
          </a:endParaRPr>
        </a:p>
      </dsp:txBody>
      <dsp:txXfrm>
        <a:off x="548837" y="1516165"/>
        <a:ext cx="7314806" cy="426206"/>
      </dsp:txXfrm>
    </dsp:sp>
    <dsp:sp modelId="{1AC5115B-2C84-4099-8316-9C8B06B44BB0}">
      <dsp:nvSpPr>
        <dsp:cNvPr id="0" name=""/>
        <dsp:cNvSpPr/>
      </dsp:nvSpPr>
      <dsp:spPr>
        <a:xfrm>
          <a:off x="0" y="2455028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412A50-7139-410E-9770-453B51D61666}">
      <dsp:nvSpPr>
        <dsp:cNvPr id="0" name=""/>
        <dsp:cNvSpPr/>
      </dsp:nvSpPr>
      <dsp:spPr>
        <a:xfrm>
          <a:off x="525780" y="2218868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Nazanin" panose="00000400000000000000" pitchFamily="2" charset="-78"/>
            </a:rPr>
            <a:t>4- صحت محاسبات ریاضی </a:t>
          </a:r>
          <a:endParaRPr lang="en-US" sz="2400" kern="1200">
            <a:cs typeface="B Nazanin" panose="00000400000000000000" pitchFamily="2" charset="-78"/>
          </a:endParaRPr>
        </a:p>
      </dsp:txBody>
      <dsp:txXfrm>
        <a:off x="548837" y="2241925"/>
        <a:ext cx="7314806" cy="426206"/>
      </dsp:txXfrm>
    </dsp:sp>
    <dsp:sp modelId="{7AA13B51-87D0-4EEB-B5D2-F1591E5C731C}">
      <dsp:nvSpPr>
        <dsp:cNvPr id="0" name=""/>
        <dsp:cNvSpPr/>
      </dsp:nvSpPr>
      <dsp:spPr>
        <a:xfrm>
          <a:off x="0" y="3180789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141C9D-2CC7-4370-897F-8E4003B4D0DF}">
      <dsp:nvSpPr>
        <dsp:cNvPr id="0" name=""/>
        <dsp:cNvSpPr/>
      </dsp:nvSpPr>
      <dsp:spPr>
        <a:xfrm>
          <a:off x="525780" y="2944629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Nazanin" panose="00000400000000000000" pitchFamily="2" charset="-78"/>
            </a:rPr>
            <a:t>5- درستی ارزشیابی اموال </a:t>
          </a:r>
          <a:endParaRPr lang="en-US" sz="2400" kern="1200">
            <a:cs typeface="B Nazanin" panose="00000400000000000000" pitchFamily="2" charset="-78"/>
          </a:endParaRPr>
        </a:p>
      </dsp:txBody>
      <dsp:txXfrm>
        <a:off x="548837" y="2967686"/>
        <a:ext cx="7314806" cy="426206"/>
      </dsp:txXfrm>
    </dsp:sp>
    <dsp:sp modelId="{E52C73B7-F683-46A2-94D1-8161BFA4478C}">
      <dsp:nvSpPr>
        <dsp:cNvPr id="0" name=""/>
        <dsp:cNvSpPr/>
      </dsp:nvSpPr>
      <dsp:spPr>
        <a:xfrm>
          <a:off x="0" y="3906549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845934-9BBF-4B70-907A-93F1A039CB02}">
      <dsp:nvSpPr>
        <dsp:cNvPr id="0" name=""/>
        <dsp:cNvSpPr/>
      </dsp:nvSpPr>
      <dsp:spPr>
        <a:xfrm>
          <a:off x="525780" y="3670389"/>
          <a:ext cx="736092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6- کفایت </a:t>
          </a:r>
          <a:r>
            <a:rPr lang="fa-I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افشاء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8837" y="3693446"/>
        <a:ext cx="7314806" cy="42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70466-C664-4337-9B65-C58594383543}">
      <dsp:nvSpPr>
        <dsp:cNvPr id="0" name=""/>
        <dsp:cNvSpPr/>
      </dsp:nvSpPr>
      <dsp:spPr>
        <a:xfrm>
          <a:off x="0" y="207909"/>
          <a:ext cx="10515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6774E6-8253-41FB-8749-8BE28C0850EB}">
      <dsp:nvSpPr>
        <dsp:cNvPr id="0" name=""/>
        <dsp:cNvSpPr/>
      </dsp:nvSpPr>
      <dsp:spPr>
        <a:xfrm>
          <a:off x="525780" y="30789"/>
          <a:ext cx="73609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smtClean="0">
              <a:cs typeface="B Nazanin" panose="00000400000000000000" pitchFamily="2" charset="-78"/>
            </a:rPr>
            <a:t>-تحصیل اموال طبق بودجه مصوب باشد.</a:t>
          </a:r>
          <a:endParaRPr lang="en-US" sz="2000" kern="1200">
            <a:cs typeface="B Nazanin" panose="00000400000000000000" pitchFamily="2" charset="-78"/>
          </a:endParaRPr>
        </a:p>
      </dsp:txBody>
      <dsp:txXfrm>
        <a:off x="543073" y="48082"/>
        <a:ext cx="7326334" cy="319654"/>
      </dsp:txXfrm>
    </dsp:sp>
    <dsp:sp modelId="{1711AF50-748F-4AA4-8DBA-755E5480E552}">
      <dsp:nvSpPr>
        <dsp:cNvPr id="0" name=""/>
        <dsp:cNvSpPr/>
      </dsp:nvSpPr>
      <dsp:spPr>
        <a:xfrm>
          <a:off x="0" y="752229"/>
          <a:ext cx="10515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677563-156C-459B-9EB9-91C6E96AC192}">
      <dsp:nvSpPr>
        <dsp:cNvPr id="0" name=""/>
        <dsp:cNvSpPr/>
      </dsp:nvSpPr>
      <dsp:spPr>
        <a:xfrm>
          <a:off x="525780" y="575109"/>
          <a:ext cx="73609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smtClean="0">
              <a:cs typeface="B Nazanin" panose="00000400000000000000" pitchFamily="2" charset="-78"/>
            </a:rPr>
            <a:t>2- دستور کارهای سرمایه ای دارای شماره سریال باشد.</a:t>
          </a:r>
          <a:endParaRPr lang="en-US" sz="2000" kern="1200">
            <a:cs typeface="B Nazanin" panose="00000400000000000000" pitchFamily="2" charset="-78"/>
          </a:endParaRPr>
        </a:p>
      </dsp:txBody>
      <dsp:txXfrm>
        <a:off x="543073" y="592402"/>
        <a:ext cx="7326334" cy="319654"/>
      </dsp:txXfrm>
    </dsp:sp>
    <dsp:sp modelId="{A78F0BF1-2608-4B73-A26F-4B62542747D6}">
      <dsp:nvSpPr>
        <dsp:cNvPr id="0" name=""/>
        <dsp:cNvSpPr/>
      </dsp:nvSpPr>
      <dsp:spPr>
        <a:xfrm>
          <a:off x="0" y="1296549"/>
          <a:ext cx="10515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F0D5E5-5B08-41E2-B55B-417F6514D8CF}">
      <dsp:nvSpPr>
        <dsp:cNvPr id="0" name=""/>
        <dsp:cNvSpPr/>
      </dsp:nvSpPr>
      <dsp:spPr>
        <a:xfrm>
          <a:off x="525780" y="1119429"/>
          <a:ext cx="73609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Nazanin" panose="00000400000000000000" pitchFamily="2" charset="-78"/>
            </a:rPr>
            <a:t>3- تهیه حساب معین جداگانه برای اموال </a:t>
          </a:r>
          <a:endParaRPr lang="en-US" sz="2000" kern="1200" dirty="0">
            <a:cs typeface="B Nazanin" panose="00000400000000000000" pitchFamily="2" charset="-78"/>
          </a:endParaRPr>
        </a:p>
      </dsp:txBody>
      <dsp:txXfrm>
        <a:off x="543073" y="1136722"/>
        <a:ext cx="7326334" cy="319654"/>
      </dsp:txXfrm>
    </dsp:sp>
    <dsp:sp modelId="{C43287DD-F4F4-469B-A91E-F9FF486D8DB1}">
      <dsp:nvSpPr>
        <dsp:cNvPr id="0" name=""/>
        <dsp:cNvSpPr/>
      </dsp:nvSpPr>
      <dsp:spPr>
        <a:xfrm>
          <a:off x="0" y="1840868"/>
          <a:ext cx="10515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82D88-4F54-4133-A65E-E38FCBA16857}">
      <dsp:nvSpPr>
        <dsp:cNvPr id="0" name=""/>
        <dsp:cNvSpPr/>
      </dsp:nvSpPr>
      <dsp:spPr>
        <a:xfrm>
          <a:off x="525780" y="1663749"/>
          <a:ext cx="73609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smtClean="0">
              <a:cs typeface="B Nazanin" panose="00000400000000000000" pitchFamily="2" charset="-78"/>
            </a:rPr>
            <a:t>4- انحراف بین مخارج بودجه شده و واقعی گزاش شود.</a:t>
          </a:r>
          <a:endParaRPr lang="en-US" sz="2000" kern="1200">
            <a:cs typeface="B Nazanin" panose="00000400000000000000" pitchFamily="2" charset="-78"/>
          </a:endParaRPr>
        </a:p>
      </dsp:txBody>
      <dsp:txXfrm>
        <a:off x="543073" y="1681042"/>
        <a:ext cx="7326334" cy="319654"/>
      </dsp:txXfrm>
    </dsp:sp>
    <dsp:sp modelId="{E646D83F-765B-4C4A-958B-FD3DD4C85BD8}">
      <dsp:nvSpPr>
        <dsp:cNvPr id="0" name=""/>
        <dsp:cNvSpPr/>
      </dsp:nvSpPr>
      <dsp:spPr>
        <a:xfrm>
          <a:off x="0" y="2385188"/>
          <a:ext cx="10515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82515F-273F-4890-984D-DFF2B899A567}">
      <dsp:nvSpPr>
        <dsp:cNvPr id="0" name=""/>
        <dsp:cNvSpPr/>
      </dsp:nvSpPr>
      <dsp:spPr>
        <a:xfrm>
          <a:off x="525780" y="2208068"/>
          <a:ext cx="73609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Nazanin" panose="00000400000000000000" pitchFamily="2" charset="-78"/>
            </a:rPr>
            <a:t>5- دستوالعمل تفکیکی برای هزینه سرمایه ای حسابرسی  </a:t>
          </a:r>
          <a:endParaRPr lang="en-US" sz="2000" kern="1200" dirty="0">
            <a:cs typeface="B Nazanin" panose="00000400000000000000" pitchFamily="2" charset="-78"/>
          </a:endParaRPr>
        </a:p>
      </dsp:txBody>
      <dsp:txXfrm>
        <a:off x="543073" y="2225361"/>
        <a:ext cx="7326334" cy="319654"/>
      </dsp:txXfrm>
    </dsp:sp>
    <dsp:sp modelId="{0FC8065F-EDDC-4DDC-BB74-B398014BD848}">
      <dsp:nvSpPr>
        <dsp:cNvPr id="0" name=""/>
        <dsp:cNvSpPr/>
      </dsp:nvSpPr>
      <dsp:spPr>
        <a:xfrm>
          <a:off x="0" y="2929508"/>
          <a:ext cx="10515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9020F1-337B-43E0-B770-299805C210E3}">
      <dsp:nvSpPr>
        <dsp:cNvPr id="0" name=""/>
        <dsp:cNvSpPr/>
      </dsp:nvSpPr>
      <dsp:spPr>
        <a:xfrm>
          <a:off x="525780" y="2752388"/>
          <a:ext cx="73609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smtClean="0">
              <a:cs typeface="B Nazanin" panose="00000400000000000000" pitchFamily="2" charset="-78"/>
            </a:rPr>
            <a:t>6- خرید دارایی ثابت از طریق دایره خرید باشد. </a:t>
          </a:r>
          <a:endParaRPr lang="en-US" sz="2000" kern="1200">
            <a:cs typeface="B Nazanin" panose="00000400000000000000" pitchFamily="2" charset="-78"/>
          </a:endParaRPr>
        </a:p>
      </dsp:txBody>
      <dsp:txXfrm>
        <a:off x="543073" y="2769681"/>
        <a:ext cx="7326334" cy="319654"/>
      </dsp:txXfrm>
    </dsp:sp>
    <dsp:sp modelId="{C8187893-8C05-4FEA-96AC-5E91CE918182}">
      <dsp:nvSpPr>
        <dsp:cNvPr id="0" name=""/>
        <dsp:cNvSpPr/>
      </dsp:nvSpPr>
      <dsp:spPr>
        <a:xfrm>
          <a:off x="0" y="3473829"/>
          <a:ext cx="10515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7FFC78-8836-455D-A50D-6D3BF43E60DC}">
      <dsp:nvSpPr>
        <dsp:cNvPr id="0" name=""/>
        <dsp:cNvSpPr/>
      </dsp:nvSpPr>
      <dsp:spPr>
        <a:xfrm>
          <a:off x="525780" y="3296708"/>
          <a:ext cx="73609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smtClean="0">
              <a:cs typeface="B Nazanin" panose="00000400000000000000" pitchFamily="2" charset="-78"/>
            </a:rPr>
            <a:t>7- شمارش عینی دارایی ها در فواصل زمانی متناوب انجام گیرد.</a:t>
          </a:r>
          <a:endParaRPr lang="en-US" sz="2000" kern="1200">
            <a:cs typeface="B Nazanin" panose="00000400000000000000" pitchFamily="2" charset="-78"/>
          </a:endParaRPr>
        </a:p>
      </dsp:txBody>
      <dsp:txXfrm>
        <a:off x="543073" y="3314001"/>
        <a:ext cx="7326334" cy="319654"/>
      </dsp:txXfrm>
    </dsp:sp>
    <dsp:sp modelId="{FC23ECBD-A9FA-4163-A41F-750DBA94F6B2}">
      <dsp:nvSpPr>
        <dsp:cNvPr id="0" name=""/>
        <dsp:cNvSpPr/>
      </dsp:nvSpPr>
      <dsp:spPr>
        <a:xfrm>
          <a:off x="0" y="4018149"/>
          <a:ext cx="105156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A4C9E7-FDE9-4CBA-BBFA-75C939CB4EBB}">
      <dsp:nvSpPr>
        <dsp:cNvPr id="0" name=""/>
        <dsp:cNvSpPr/>
      </dsp:nvSpPr>
      <dsp:spPr>
        <a:xfrm>
          <a:off x="525780" y="3841028"/>
          <a:ext cx="736092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Nazanin" panose="00000400000000000000" pitchFamily="2" charset="-78"/>
            </a:rPr>
            <a:t>8- استقرار سیستم برکنار شده دارایی ها با تصویب مقامات ذیصلاح شرکت باشد.</a:t>
          </a:r>
          <a:endParaRPr lang="en-US" sz="2000" kern="1200" dirty="0">
            <a:cs typeface="B Nazanin" panose="00000400000000000000" pitchFamily="2" charset="-78"/>
          </a:endParaRPr>
        </a:p>
      </dsp:txBody>
      <dsp:txXfrm>
        <a:off x="543073" y="3858321"/>
        <a:ext cx="7326334" cy="3196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66332-D44C-4B07-A59D-BD021BB59E0B}">
      <dsp:nvSpPr>
        <dsp:cNvPr id="0" name=""/>
        <dsp:cNvSpPr/>
      </dsp:nvSpPr>
      <dsp:spPr>
        <a:xfrm>
          <a:off x="0" y="840"/>
          <a:ext cx="10515600" cy="1078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1" kern="1200" dirty="0" smtClean="0">
              <a:solidFill>
                <a:schemeClr val="tx1"/>
              </a:solidFill>
              <a:cs typeface="B Nazanin" panose="00000400000000000000" pitchFamily="2" charset="-78"/>
            </a:rPr>
            <a:t>الف ) ارزیابی سیستم کنترل داخلی</a:t>
          </a:r>
          <a:r>
            <a:rPr lang="fa-IR" sz="3200" kern="1200" dirty="0" smtClean="0">
              <a:solidFill>
                <a:schemeClr val="tx1"/>
              </a:solidFill>
              <a:cs typeface="B Nazanin" panose="00000400000000000000" pitchFamily="2" charset="-78"/>
            </a:rPr>
            <a:t> </a:t>
          </a:r>
          <a:endParaRPr lang="en-US" sz="3200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>
        <a:off x="52641" y="53481"/>
        <a:ext cx="10410318" cy="973083"/>
      </dsp:txXfrm>
    </dsp:sp>
    <dsp:sp modelId="{8EA63020-96F2-43FF-BB8C-8803D85037F9}">
      <dsp:nvSpPr>
        <dsp:cNvPr id="0" name=""/>
        <dsp:cNvSpPr/>
      </dsp:nvSpPr>
      <dsp:spPr>
        <a:xfrm>
          <a:off x="0" y="1091270"/>
          <a:ext cx="10515600" cy="1078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Nazanin" panose="00000400000000000000" pitchFamily="2" charset="-78"/>
            </a:rPr>
            <a:t>1-  کسب شناخت از سیستم کنترل داخلی اموال </a:t>
          </a:r>
          <a:endParaRPr lang="en-US" sz="2400" kern="1200">
            <a:cs typeface="B Nazanin" panose="00000400000000000000" pitchFamily="2" charset="-78"/>
          </a:endParaRPr>
        </a:p>
      </dsp:txBody>
      <dsp:txXfrm>
        <a:off x="52641" y="1143911"/>
        <a:ext cx="10410318" cy="973083"/>
      </dsp:txXfrm>
    </dsp:sp>
    <dsp:sp modelId="{9F1D1F98-5DB5-4C92-8CB5-48F0F69C9003}">
      <dsp:nvSpPr>
        <dsp:cNvPr id="0" name=""/>
        <dsp:cNvSpPr/>
      </dsp:nvSpPr>
      <dsp:spPr>
        <a:xfrm>
          <a:off x="0" y="2181701"/>
          <a:ext cx="10515600" cy="1078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Nazanin" panose="00000400000000000000" pitchFamily="2" charset="-78"/>
            </a:rPr>
            <a:t>2- برآورد احتمال خطر کنترل و طراحی آزمون ها اضافی </a:t>
          </a:r>
          <a:endParaRPr lang="en-US" sz="2400" kern="1200">
            <a:cs typeface="B Nazanin" panose="00000400000000000000" pitchFamily="2" charset="-78"/>
          </a:endParaRPr>
        </a:p>
      </dsp:txBody>
      <dsp:txXfrm>
        <a:off x="52641" y="2234342"/>
        <a:ext cx="10410318" cy="973083"/>
      </dsp:txXfrm>
    </dsp:sp>
    <dsp:sp modelId="{52CDB12D-16E3-4DAA-8E3C-E7671BFD1BE0}">
      <dsp:nvSpPr>
        <dsp:cNvPr id="0" name=""/>
        <dsp:cNvSpPr/>
      </dsp:nvSpPr>
      <dsp:spPr>
        <a:xfrm>
          <a:off x="0" y="3272132"/>
          <a:ext cx="10515600" cy="1078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3- اجرای آزمون های اضافی کنترل ها   </a:t>
          </a:r>
        </a:p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 4- برآورد نهایی احتمال خطر کنترل و طراحی آزمون های محتوا 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52641" y="3324773"/>
        <a:ext cx="10410318" cy="9730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482025-3504-4266-8E6B-6ABB478EF424}">
      <dsp:nvSpPr>
        <dsp:cNvPr id="0" name=""/>
        <dsp:cNvSpPr/>
      </dsp:nvSpPr>
      <dsp:spPr>
        <a:xfrm>
          <a:off x="0" y="1402962"/>
          <a:ext cx="100583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tx1"/>
              </a:solidFill>
              <a:cs typeface="B Nazanin" panose="00000400000000000000" pitchFamily="2" charset="-78"/>
            </a:rPr>
            <a:t>ب) اجرای آزمون محتوا در مورد اموال ماشین آلات و تجهیزات </a:t>
          </a:r>
          <a:endParaRPr lang="en-US" sz="3200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>
        <a:off x="59399" y="1462361"/>
        <a:ext cx="9939601" cy="10980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5C6C3-570F-40EC-981C-A0C6A489E69B}">
      <dsp:nvSpPr>
        <dsp:cNvPr id="0" name=""/>
        <dsp:cNvSpPr/>
      </dsp:nvSpPr>
      <dsp:spPr>
        <a:xfrm>
          <a:off x="0" y="0"/>
          <a:ext cx="10058399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2- تغییرات  در جریان ساخارا بررسی و دستور کار های مربوطه را رسیدگی کنند. </a:t>
          </a:r>
          <a:endParaRPr lang="en-US" sz="2400" kern="12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sp:txBody>
      <dsp:txXfrm>
        <a:off x="31984" y="31984"/>
        <a:ext cx="9994431" cy="591232"/>
      </dsp:txXfrm>
    </dsp:sp>
    <dsp:sp modelId="{550D63B4-1EEB-4FC9-9F7B-BC68FFC78679}">
      <dsp:nvSpPr>
        <dsp:cNvPr id="0" name=""/>
        <dsp:cNvSpPr/>
      </dsp:nvSpPr>
      <dsp:spPr>
        <a:xfrm>
          <a:off x="0" y="680155"/>
          <a:ext cx="10058399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3-نقل و انتقال حساب دارایی در دست احداث به حساب دارایی ثابت را ردیابی کند.</a:t>
          </a:r>
          <a:endParaRPr lang="en-US" sz="2400" kern="12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sp:txBody>
      <dsp:txXfrm>
        <a:off x="31984" y="712139"/>
        <a:ext cx="9994431" cy="591232"/>
      </dsp:txXfrm>
    </dsp:sp>
    <dsp:sp modelId="{03699839-3C02-4140-8D05-5806A9DEB0F9}">
      <dsp:nvSpPr>
        <dsp:cNvPr id="0" name=""/>
        <dsp:cNvSpPr/>
      </dsp:nvSpPr>
      <dsp:spPr>
        <a:xfrm>
          <a:off x="0" y="1349755"/>
          <a:ext cx="10058399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4-خرید های اموال ماشین آلات و تجهیزات را به طور نمونه ای سند رسی کند </a:t>
          </a:r>
          <a:endParaRPr lang="en-US" sz="2400" kern="12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sp:txBody>
      <dsp:txXfrm>
        <a:off x="31984" y="1381739"/>
        <a:ext cx="9994431" cy="591232"/>
      </dsp:txXfrm>
    </dsp:sp>
    <dsp:sp modelId="{2154CA5C-C09D-44F6-8ADD-C79955D8AB3C}">
      <dsp:nvSpPr>
        <dsp:cNvPr id="0" name=""/>
        <dsp:cNvSpPr/>
      </dsp:nvSpPr>
      <dsp:spPr>
        <a:xfrm>
          <a:off x="0" y="2019355"/>
          <a:ext cx="10058399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5-تمام موارد بهای تمام شده را که بیش از منابع تصویب شده است پی جویی کند </a:t>
          </a:r>
          <a:endParaRPr lang="en-US" sz="2400" kern="12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sp:txBody>
      <dsp:txXfrm>
        <a:off x="31984" y="2051339"/>
        <a:ext cx="9994431" cy="591232"/>
      </dsp:txXfrm>
    </dsp:sp>
    <dsp:sp modelId="{C6FF3806-E59D-4804-B9A1-C35036A0BED7}">
      <dsp:nvSpPr>
        <dsp:cNvPr id="0" name=""/>
        <dsp:cNvSpPr/>
      </dsp:nvSpPr>
      <dsp:spPr>
        <a:xfrm>
          <a:off x="0" y="2688956"/>
          <a:ext cx="10058399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6-ثبت بدهکار حساب دارایی ثابت را که تحصیل عینی نشده است پی جویی کند .</a:t>
          </a:r>
          <a:endParaRPr lang="en-US" sz="2400" kern="12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sp:txBody>
      <dsp:txXfrm>
        <a:off x="31984" y="2720940"/>
        <a:ext cx="9994431" cy="591232"/>
      </dsp:txXfrm>
    </dsp:sp>
    <dsp:sp modelId="{2EE73855-520E-4125-9BC1-D9E0CD5703D4}">
      <dsp:nvSpPr>
        <dsp:cNvPr id="0" name=""/>
        <dsp:cNvSpPr/>
      </dsp:nvSpPr>
      <dsp:spPr>
        <a:xfrm>
          <a:off x="0" y="3358556"/>
          <a:ext cx="10058399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rPr>
            <a:t>7-از منظور نشدن بهای تمام شده اموال و تجهیزات خریداری شده در حساب ها اطمینان حاصل نماید.</a:t>
          </a:r>
          <a:endParaRPr lang="en-US" sz="2400" kern="1200" dirty="0">
            <a:latin typeface="Calibri" panose="020F0502020204030204" pitchFamily="34" charset="0"/>
            <a:ea typeface="Calibri" panose="020F0502020204030204" pitchFamily="34" charset="0"/>
            <a:cs typeface="B Nazanin" panose="00000400000000000000" pitchFamily="2" charset="-78"/>
          </a:endParaRPr>
        </a:p>
      </dsp:txBody>
      <dsp:txXfrm>
        <a:off x="31984" y="3390540"/>
        <a:ext cx="9994431" cy="59123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1736E-602D-4B6E-8270-FA1671307CF3}">
      <dsp:nvSpPr>
        <dsp:cNvPr id="0" name=""/>
        <dsp:cNvSpPr/>
      </dsp:nvSpPr>
      <dsp:spPr>
        <a:xfrm>
          <a:off x="0" y="0"/>
          <a:ext cx="10515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Nazanin" panose="00000400000000000000" pitchFamily="2" charset="-78"/>
            </a:rPr>
            <a:t>1-جایگزین بودن دارایی ها بر اضافه شدن برای دارایی های کهنه یا تعویضی </a:t>
          </a:r>
          <a:endParaRPr lang="en-US" sz="2400" kern="1200">
            <a:cs typeface="B Nazanin" panose="00000400000000000000" pitchFamily="2" charset="-78"/>
          </a:endParaRPr>
        </a:p>
      </dsp:txBody>
      <dsp:txXfrm>
        <a:off x="31984" y="31984"/>
        <a:ext cx="10451632" cy="591232"/>
      </dsp:txXfrm>
    </dsp:sp>
    <dsp:sp modelId="{D5BCE348-7245-4C92-9381-2EB6FC611FE4}">
      <dsp:nvSpPr>
        <dsp:cNvPr id="0" name=""/>
        <dsp:cNvSpPr/>
      </dsp:nvSpPr>
      <dsp:spPr>
        <a:xfrm>
          <a:off x="0" y="744309"/>
          <a:ext cx="10515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Nazanin" panose="00000400000000000000" pitchFamily="2" charset="-78"/>
            </a:rPr>
            <a:t>2- تجزیه و تحلیل درآمد ها ی متفرقه </a:t>
          </a:r>
          <a:endParaRPr lang="en-US" sz="2400" kern="1200">
            <a:cs typeface="B Nazanin" panose="00000400000000000000" pitchFamily="2" charset="-78"/>
          </a:endParaRPr>
        </a:p>
      </dsp:txBody>
      <dsp:txXfrm>
        <a:off x="31984" y="776293"/>
        <a:ext cx="10451632" cy="591232"/>
      </dsp:txXfrm>
    </dsp:sp>
    <dsp:sp modelId="{21F3BC08-4311-4E70-8777-087B24A48948}">
      <dsp:nvSpPr>
        <dsp:cNvPr id="0" name=""/>
        <dsp:cNvSpPr/>
      </dsp:nvSpPr>
      <dsp:spPr>
        <a:xfrm>
          <a:off x="0" y="1480149"/>
          <a:ext cx="10515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Nazanin" panose="00000400000000000000" pitchFamily="2" charset="-78"/>
            </a:rPr>
            <a:t>3-پی جویی سرنوشت دارایی های محصولاتی که تولید می شوند .</a:t>
          </a:r>
          <a:endParaRPr lang="en-US" sz="2400" kern="1200">
            <a:cs typeface="B Nazanin" panose="00000400000000000000" pitchFamily="2" charset="-78"/>
          </a:endParaRPr>
        </a:p>
      </dsp:txBody>
      <dsp:txXfrm>
        <a:off x="31984" y="1512133"/>
        <a:ext cx="10451632" cy="591232"/>
      </dsp:txXfrm>
    </dsp:sp>
    <dsp:sp modelId="{07F668B7-BDAB-4CED-A411-9F4E8C0DD17D}">
      <dsp:nvSpPr>
        <dsp:cNvPr id="0" name=""/>
        <dsp:cNvSpPr/>
      </dsp:nvSpPr>
      <dsp:spPr>
        <a:xfrm>
          <a:off x="0" y="2175044"/>
          <a:ext cx="10515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4- سوال از مدیریت شرکت در مورد دارایی ثابت کارخانه 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31984" y="2207028"/>
        <a:ext cx="10451632" cy="591232"/>
      </dsp:txXfrm>
    </dsp:sp>
    <dsp:sp modelId="{35863AEA-0772-4A3B-912F-1E89ECA2B9FF}">
      <dsp:nvSpPr>
        <dsp:cNvPr id="0" name=""/>
        <dsp:cNvSpPr/>
      </dsp:nvSpPr>
      <dsp:spPr>
        <a:xfrm>
          <a:off x="0" y="2951829"/>
          <a:ext cx="10515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Nazanin" panose="00000400000000000000" pitchFamily="2" charset="-78"/>
            </a:rPr>
            <a:t>5- رسیدگی مجوز مقامات شرکت روی کارهای برکناری دارایی ها </a:t>
          </a:r>
          <a:endParaRPr lang="en-US" sz="2400" kern="1200" dirty="0">
            <a:cs typeface="B Nazanin" panose="00000400000000000000" pitchFamily="2" charset="-78"/>
          </a:endParaRPr>
        </a:p>
      </dsp:txBody>
      <dsp:txXfrm>
        <a:off x="31984" y="2983813"/>
        <a:ext cx="10451632" cy="591232"/>
      </dsp:txXfrm>
    </dsp:sp>
    <dsp:sp modelId="{3DCFD847-526E-4D45-9612-C84EB1604423}">
      <dsp:nvSpPr>
        <dsp:cNvPr id="0" name=""/>
        <dsp:cNvSpPr/>
      </dsp:nvSpPr>
      <dsp:spPr>
        <a:xfrm>
          <a:off x="0" y="3687669"/>
          <a:ext cx="105156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Nazanin" panose="00000400000000000000" pitchFamily="2" charset="-78"/>
            </a:rPr>
            <a:t>6- پی جویی کاهش پوشش بیمه ای دارایی های برکنار شده . </a:t>
          </a:r>
          <a:endParaRPr lang="en-US" sz="2400" kern="1200">
            <a:cs typeface="B Nazanin" panose="00000400000000000000" pitchFamily="2" charset="-78"/>
          </a:endParaRPr>
        </a:p>
      </dsp:txBody>
      <dsp:txXfrm>
        <a:off x="31984" y="3719653"/>
        <a:ext cx="10451632" cy="591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41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4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51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5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51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52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11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63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89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6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2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80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482" y="0"/>
            <a:ext cx="3984981" cy="417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77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39881" y="2782176"/>
            <a:ext cx="4345891" cy="511281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7" name="Rectangle 6"/>
          <p:cNvSpPr/>
          <p:nvPr/>
        </p:nvSpPr>
        <p:spPr>
          <a:xfrm>
            <a:off x="1639881" y="2974192"/>
            <a:ext cx="319264" cy="319264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8" name="Group 7"/>
          <p:cNvGrpSpPr/>
          <p:nvPr/>
        </p:nvGrpSpPr>
        <p:grpSpPr>
          <a:xfrm>
            <a:off x="1639881" y="1863700"/>
            <a:ext cx="4345891" cy="918476"/>
            <a:chOff x="3161" y="0"/>
            <a:chExt cx="4345891" cy="918476"/>
          </a:xfrm>
        </p:grpSpPr>
        <p:sp>
          <p:nvSpPr>
            <p:cNvPr id="30" name="Rectangle 29"/>
            <p:cNvSpPr/>
            <p:nvPr/>
          </p:nvSpPr>
          <p:spPr>
            <a:xfrm>
              <a:off x="3161" y="0"/>
              <a:ext cx="4345891" cy="918476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1" name="Rectangle 30"/>
            <p:cNvSpPr/>
            <p:nvPr/>
          </p:nvSpPr>
          <p:spPr>
            <a:xfrm>
              <a:off x="3161" y="0"/>
              <a:ext cx="4345891" cy="91847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اهداف آزمون محتوا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639881" y="3718389"/>
            <a:ext cx="319257" cy="319257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0" name="Group 9"/>
          <p:cNvGrpSpPr/>
          <p:nvPr/>
        </p:nvGrpSpPr>
        <p:grpSpPr>
          <a:xfrm>
            <a:off x="1660771" y="3286983"/>
            <a:ext cx="4041679" cy="744188"/>
            <a:chOff x="24051" y="1423283"/>
            <a:chExt cx="4041679" cy="744188"/>
          </a:xfrm>
        </p:grpSpPr>
        <p:sp>
          <p:nvSpPr>
            <p:cNvPr id="28" name="Rectangle 27"/>
            <p:cNvSpPr/>
            <p:nvPr/>
          </p:nvSpPr>
          <p:spPr>
            <a:xfrm>
              <a:off x="24051" y="1423283"/>
              <a:ext cx="4041679" cy="744188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9" name="Rectangle 28"/>
            <p:cNvSpPr/>
            <p:nvPr/>
          </p:nvSpPr>
          <p:spPr>
            <a:xfrm>
              <a:off x="24051" y="1423283"/>
              <a:ext cx="4041679" cy="74418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اثبات صحت محاسبات ریاضی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639881" y="4462578"/>
            <a:ext cx="319257" cy="319257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2" name="Group 11"/>
          <p:cNvGrpSpPr/>
          <p:nvPr/>
        </p:nvGrpSpPr>
        <p:grpSpPr>
          <a:xfrm>
            <a:off x="1879709" y="4237230"/>
            <a:ext cx="4041679" cy="744188"/>
            <a:chOff x="242989" y="2373530"/>
            <a:chExt cx="4041679" cy="744188"/>
          </a:xfrm>
        </p:grpSpPr>
        <p:sp>
          <p:nvSpPr>
            <p:cNvPr id="26" name="Rectangle 25"/>
            <p:cNvSpPr/>
            <p:nvPr/>
          </p:nvSpPr>
          <p:spPr>
            <a:xfrm>
              <a:off x="242989" y="2373530"/>
              <a:ext cx="4041679" cy="744188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7" name="Rectangle 26"/>
            <p:cNvSpPr/>
            <p:nvPr/>
          </p:nvSpPr>
          <p:spPr>
            <a:xfrm>
              <a:off x="242989" y="2373530"/>
              <a:ext cx="4041679" cy="74418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اثبات اعتبار (وجود مالکیت )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6206228" y="2716077"/>
            <a:ext cx="4345891" cy="511281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14" name="Rectangle 13"/>
          <p:cNvSpPr/>
          <p:nvPr/>
        </p:nvSpPr>
        <p:spPr>
          <a:xfrm>
            <a:off x="6194054" y="2921309"/>
            <a:ext cx="319264" cy="319264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5" name="Group 14"/>
          <p:cNvGrpSpPr/>
          <p:nvPr/>
        </p:nvGrpSpPr>
        <p:grpSpPr>
          <a:xfrm>
            <a:off x="6203067" y="1863700"/>
            <a:ext cx="4345891" cy="918476"/>
            <a:chOff x="4566347" y="0"/>
            <a:chExt cx="4345891" cy="918476"/>
          </a:xfrm>
        </p:grpSpPr>
        <p:sp>
          <p:nvSpPr>
            <p:cNvPr id="24" name="Rectangle 23"/>
            <p:cNvSpPr/>
            <p:nvPr/>
          </p:nvSpPr>
          <p:spPr>
            <a:xfrm>
              <a:off x="4566347" y="0"/>
              <a:ext cx="4345891" cy="918476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5" name="Rectangle 24"/>
            <p:cNvSpPr/>
            <p:nvPr/>
          </p:nvSpPr>
          <p:spPr>
            <a:xfrm>
              <a:off x="4566347" y="0"/>
              <a:ext cx="4345891" cy="91847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آزمون محتوا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6203067" y="3718389"/>
            <a:ext cx="319257" cy="319257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7" name="Group 16"/>
          <p:cNvGrpSpPr/>
          <p:nvPr/>
        </p:nvGrpSpPr>
        <p:grpSpPr>
          <a:xfrm>
            <a:off x="6507279" y="3505923"/>
            <a:ext cx="4041679" cy="744188"/>
            <a:chOff x="4870559" y="1642223"/>
            <a:chExt cx="4041679" cy="744188"/>
          </a:xfrm>
        </p:grpSpPr>
        <p:sp>
          <p:nvSpPr>
            <p:cNvPr id="22" name="Rectangle 21"/>
            <p:cNvSpPr/>
            <p:nvPr/>
          </p:nvSpPr>
          <p:spPr>
            <a:xfrm>
              <a:off x="4870559" y="1642223"/>
              <a:ext cx="4041679" cy="744188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3" name="Rectangle 22"/>
            <p:cNvSpPr/>
            <p:nvPr/>
          </p:nvSpPr>
          <p:spPr>
            <a:xfrm>
              <a:off x="4870559" y="1642223"/>
              <a:ext cx="4041679" cy="74418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marL="0" marR="0" lvl="0" indent="0" algn="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1- مبالغ حسابهای دفاتر معین اموال ماشین آلات و تجهیزات را با حساب های دفتر کل مطابقت دهید و با صورت ریز تغییرات اموال، ماشین آلات و تجیزات که از صاحب کار دریافت نموده اید مغایر گیری کنید.  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6203067" y="4462578"/>
            <a:ext cx="319257" cy="319257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9" name="Group 18"/>
          <p:cNvGrpSpPr/>
          <p:nvPr/>
        </p:nvGrpSpPr>
        <p:grpSpPr>
          <a:xfrm>
            <a:off x="6507279" y="4250112"/>
            <a:ext cx="4056724" cy="1004337"/>
            <a:chOff x="4870559" y="2386412"/>
            <a:chExt cx="4056724" cy="1004337"/>
          </a:xfrm>
        </p:grpSpPr>
        <p:sp>
          <p:nvSpPr>
            <p:cNvPr id="20" name="Rectangle 19"/>
            <p:cNvSpPr/>
            <p:nvPr/>
          </p:nvSpPr>
          <p:spPr>
            <a:xfrm>
              <a:off x="4870559" y="2386412"/>
              <a:ext cx="4041679" cy="744188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1" name="Rectangle 20"/>
            <p:cNvSpPr/>
            <p:nvPr/>
          </p:nvSpPr>
          <p:spPr>
            <a:xfrm>
              <a:off x="4885604" y="2646561"/>
              <a:ext cx="4041679" cy="74418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Tahoma" panose="020B0804030504040204" pitchFamily="34" charset="0"/>
                </a:rPr>
                <a:t>2</a:t>
              </a:r>
              <a:r>
                <a:rPr kumimoji="0" lang="fa-I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- مالکیت قانونی، اموال، ماشین آلات و تجهیزات را بررسی کنید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33" name="Rectangle 32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36" name="Group 35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658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6417" y="2436375"/>
            <a:ext cx="4233739" cy="498086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5" name="Rectangle 4"/>
          <p:cNvSpPr/>
          <p:nvPr/>
        </p:nvSpPr>
        <p:spPr>
          <a:xfrm>
            <a:off x="1756417" y="2623436"/>
            <a:ext cx="311025" cy="311025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6" name="Group 5"/>
          <p:cNvGrpSpPr/>
          <p:nvPr/>
        </p:nvGrpSpPr>
        <p:grpSpPr>
          <a:xfrm>
            <a:off x="1756417" y="1541602"/>
            <a:ext cx="4233739" cy="894773"/>
            <a:chOff x="118117" y="0"/>
            <a:chExt cx="4233739" cy="894773"/>
          </a:xfrm>
        </p:grpSpPr>
        <p:sp>
          <p:nvSpPr>
            <p:cNvPr id="36" name="Rectangle 35"/>
            <p:cNvSpPr/>
            <p:nvPr/>
          </p:nvSpPr>
          <p:spPr>
            <a:xfrm>
              <a:off x="118117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7" name="Rectangle 36"/>
            <p:cNvSpPr/>
            <p:nvPr/>
          </p:nvSpPr>
          <p:spPr>
            <a:xfrm>
              <a:off x="118117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2  Compset" panose="00000400000000000000" pitchFamily="2" charset="-78"/>
                </a:rPr>
                <a:t>اهداف آزمون محتوا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2  Compset" panose="00000400000000000000" pitchFamily="2" charset="-78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756417" y="3348428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8" name="Group 7"/>
          <p:cNvGrpSpPr/>
          <p:nvPr/>
        </p:nvGrpSpPr>
        <p:grpSpPr>
          <a:xfrm>
            <a:off x="2052778" y="3141445"/>
            <a:ext cx="3937377" cy="724984"/>
            <a:chOff x="414478" y="1599843"/>
            <a:chExt cx="3937377" cy="724984"/>
          </a:xfrm>
        </p:grpSpPr>
        <p:sp>
          <p:nvSpPr>
            <p:cNvPr id="34" name="Rectangle 33"/>
            <p:cNvSpPr/>
            <p:nvPr/>
          </p:nvSpPr>
          <p:spPr>
            <a:xfrm>
              <a:off x="414478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5" name="Rectangle 34"/>
            <p:cNvSpPr/>
            <p:nvPr/>
          </p:nvSpPr>
          <p:spPr>
            <a:xfrm>
              <a:off x="414478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اثبات اعتبار ( وجود مالکیت ) ارزشیابی یا تخصیص 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756417" y="4073412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0" name="Group 9"/>
          <p:cNvGrpSpPr/>
          <p:nvPr/>
        </p:nvGrpSpPr>
        <p:grpSpPr>
          <a:xfrm>
            <a:off x="2052778" y="3866429"/>
            <a:ext cx="3937377" cy="724984"/>
            <a:chOff x="414478" y="2324827"/>
            <a:chExt cx="3937377" cy="724984"/>
          </a:xfrm>
        </p:grpSpPr>
        <p:sp>
          <p:nvSpPr>
            <p:cNvPr id="32" name="Rectangle 31"/>
            <p:cNvSpPr/>
            <p:nvPr/>
          </p:nvSpPr>
          <p:spPr>
            <a:xfrm>
              <a:off x="414478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3" name="Rectangle 32"/>
            <p:cNvSpPr/>
            <p:nvPr/>
          </p:nvSpPr>
          <p:spPr>
            <a:xfrm>
              <a:off x="414478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اثبات اعتبار (وجودمالکیت ) ارزش یابی یا تخصیص 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756417" y="4798396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2" name="Group 11"/>
          <p:cNvGrpSpPr/>
          <p:nvPr/>
        </p:nvGrpSpPr>
        <p:grpSpPr>
          <a:xfrm>
            <a:off x="2052778" y="4591413"/>
            <a:ext cx="3937377" cy="724984"/>
            <a:chOff x="414478" y="3049811"/>
            <a:chExt cx="3937377" cy="724984"/>
          </a:xfrm>
        </p:grpSpPr>
        <p:sp>
          <p:nvSpPr>
            <p:cNvPr id="30" name="Rectangle 29"/>
            <p:cNvSpPr/>
            <p:nvPr/>
          </p:nvSpPr>
          <p:spPr>
            <a:xfrm>
              <a:off x="414478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1" name="Rectangle 30"/>
            <p:cNvSpPr/>
            <p:nvPr/>
          </p:nvSpPr>
          <p:spPr>
            <a:xfrm>
              <a:off x="414478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اثبات ارزشیابی یا تخصیص 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6201843" y="2436375"/>
            <a:ext cx="4233739" cy="498086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14" name="Rectangle 13"/>
          <p:cNvSpPr/>
          <p:nvPr/>
        </p:nvSpPr>
        <p:spPr>
          <a:xfrm>
            <a:off x="6201843" y="2623436"/>
            <a:ext cx="311025" cy="311025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5" name="Group 14"/>
          <p:cNvGrpSpPr/>
          <p:nvPr/>
        </p:nvGrpSpPr>
        <p:grpSpPr>
          <a:xfrm>
            <a:off x="6201843" y="1541602"/>
            <a:ext cx="4233739" cy="894773"/>
            <a:chOff x="4563543" y="0"/>
            <a:chExt cx="4233739" cy="894773"/>
          </a:xfrm>
        </p:grpSpPr>
        <p:sp>
          <p:nvSpPr>
            <p:cNvPr id="28" name="Rectangle 27"/>
            <p:cNvSpPr/>
            <p:nvPr/>
          </p:nvSpPr>
          <p:spPr>
            <a:xfrm>
              <a:off x="4563543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9" name="Rectangle 28"/>
            <p:cNvSpPr/>
            <p:nvPr/>
          </p:nvSpPr>
          <p:spPr>
            <a:xfrm>
              <a:off x="4563543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2  Compset" panose="00000400000000000000" pitchFamily="2" charset="-78"/>
                </a:rPr>
                <a:t>آزمون محتوا</a:t>
              </a: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Tahoma" panose="020B0804030504040204" pitchFamily="34" charset="0"/>
                </a:rPr>
                <a:t>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6201843" y="3348428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7" name="Group 16"/>
          <p:cNvGrpSpPr/>
          <p:nvPr/>
        </p:nvGrpSpPr>
        <p:grpSpPr>
          <a:xfrm>
            <a:off x="6498205" y="3141445"/>
            <a:ext cx="3937377" cy="724984"/>
            <a:chOff x="4859905" y="1599843"/>
            <a:chExt cx="3937377" cy="724984"/>
          </a:xfrm>
        </p:grpSpPr>
        <p:sp>
          <p:nvSpPr>
            <p:cNvPr id="26" name="Rectangle 25"/>
            <p:cNvSpPr/>
            <p:nvPr/>
          </p:nvSpPr>
          <p:spPr>
            <a:xfrm>
              <a:off x="4859905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7" name="Rectangle 26"/>
            <p:cNvSpPr/>
            <p:nvPr/>
          </p:nvSpPr>
          <p:spPr>
            <a:xfrm>
              <a:off x="4859905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marL="0" marR="0" lvl="0" indent="0" algn="r" defTabSz="466725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3</a:t>
              </a: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- اضافات دارایی ها را در طی سال بررسی کنید . سند رسی اضافات طی سال حساب های اموال ، ماشین آلات وتجهیزات یکی از مهم ترین آزمون های محتوای دارایی های ثابت است</a:t>
              </a:r>
              <a:r>
                <a:rPr kumimoji="0" lang="fa-IR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. </a:t>
              </a:r>
              <a:endPara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6201843" y="4073412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9" name="Group 18"/>
          <p:cNvGrpSpPr/>
          <p:nvPr/>
        </p:nvGrpSpPr>
        <p:grpSpPr>
          <a:xfrm>
            <a:off x="6498205" y="3866429"/>
            <a:ext cx="3937377" cy="724984"/>
            <a:chOff x="4859905" y="2324827"/>
            <a:chExt cx="3937377" cy="724984"/>
          </a:xfrm>
        </p:grpSpPr>
        <p:sp>
          <p:nvSpPr>
            <p:cNvPr id="24" name="Rectangle 23"/>
            <p:cNvSpPr/>
            <p:nvPr/>
          </p:nvSpPr>
          <p:spPr>
            <a:xfrm>
              <a:off x="4859905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5" name="Rectangle 24"/>
            <p:cNvSpPr/>
            <p:nvPr/>
          </p:nvSpPr>
          <p:spPr>
            <a:xfrm>
              <a:off x="4859905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marL="0" marR="0" lvl="0" indent="0" algn="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4- اضافات عمده دارایی ها را مشاهده عینی کرده و نیاز به مشاهده عینی کل اموال، ماشین آلات و تجهیزات را بررسی </a:t>
              </a:r>
              <a:r>
                <a:rPr kumimoji="0" lang="fa-IR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کنید</a:t>
              </a:r>
              <a:r>
                <a:rPr kumimoji="0" lang="fa-IR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6201843" y="4798396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21" name="Group 20"/>
          <p:cNvGrpSpPr/>
          <p:nvPr/>
        </p:nvGrpSpPr>
        <p:grpSpPr>
          <a:xfrm>
            <a:off x="6498205" y="4591413"/>
            <a:ext cx="3937377" cy="724984"/>
            <a:chOff x="4859905" y="3049811"/>
            <a:chExt cx="3937377" cy="724984"/>
          </a:xfrm>
        </p:grpSpPr>
        <p:sp>
          <p:nvSpPr>
            <p:cNvPr id="22" name="Rectangle 21"/>
            <p:cNvSpPr/>
            <p:nvPr/>
          </p:nvSpPr>
          <p:spPr>
            <a:xfrm>
              <a:off x="4859905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3" name="Rectangle 22"/>
            <p:cNvSpPr/>
            <p:nvPr/>
          </p:nvSpPr>
          <p:spPr>
            <a:xfrm>
              <a:off x="4859905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marL="0" marR="0" lvl="0" indent="0" algn="r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5- هزینه تعمیر ونگهداری اموال، ماشین آلات و تجهیزات را تجزیه تحلیل کنید . هدف حسابرسان از رسیدگی به هزینه های تعمیر و نگهداری اطمینان از این این است که همه مخارج اساسی به حساب هزینه تعمیر و نگهداری منظور نشده اند بلکه به حساب هزینه های سرمایه ای ( حساب دارایی) منظور شده اند 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39" name="Rectangle 38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42" name="Group 41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43" name="Rectangle 42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755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9982" y="2436375"/>
            <a:ext cx="4233739" cy="498086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5" name="Rectangle 4"/>
          <p:cNvSpPr/>
          <p:nvPr/>
        </p:nvSpPr>
        <p:spPr>
          <a:xfrm>
            <a:off x="1749982" y="2623436"/>
            <a:ext cx="311025" cy="311025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6" name="Group 5"/>
          <p:cNvGrpSpPr/>
          <p:nvPr/>
        </p:nvGrpSpPr>
        <p:grpSpPr>
          <a:xfrm>
            <a:off x="1749982" y="1541602"/>
            <a:ext cx="4233739" cy="894773"/>
            <a:chOff x="118117" y="0"/>
            <a:chExt cx="4233739" cy="894773"/>
          </a:xfrm>
        </p:grpSpPr>
        <p:sp>
          <p:nvSpPr>
            <p:cNvPr id="36" name="Rectangle 35"/>
            <p:cNvSpPr/>
            <p:nvPr/>
          </p:nvSpPr>
          <p:spPr>
            <a:xfrm>
              <a:off x="118117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7" name="Rectangle 36"/>
            <p:cNvSpPr/>
            <p:nvPr/>
          </p:nvSpPr>
          <p:spPr>
            <a:xfrm>
              <a:off x="118117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اهداف محتوا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749982" y="3348428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8" name="Group 7"/>
          <p:cNvGrpSpPr/>
          <p:nvPr/>
        </p:nvGrpSpPr>
        <p:grpSpPr>
          <a:xfrm>
            <a:off x="2046343" y="3141445"/>
            <a:ext cx="3937377" cy="724984"/>
            <a:chOff x="414478" y="1599843"/>
            <a:chExt cx="3937377" cy="724984"/>
          </a:xfrm>
        </p:grpSpPr>
        <p:sp>
          <p:nvSpPr>
            <p:cNvPr id="34" name="Rectangle 33"/>
            <p:cNvSpPr/>
            <p:nvPr/>
          </p:nvSpPr>
          <p:spPr>
            <a:xfrm>
              <a:off x="414478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5" name="Rectangle 34"/>
            <p:cNvSpPr/>
            <p:nvPr/>
          </p:nvSpPr>
          <p:spPr>
            <a:xfrm>
              <a:off x="414478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اثبات اعتبار (وجود و مالکیت) 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749982" y="4073412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0" name="Group 9"/>
          <p:cNvGrpSpPr/>
          <p:nvPr/>
        </p:nvGrpSpPr>
        <p:grpSpPr>
          <a:xfrm>
            <a:off x="2046343" y="3866429"/>
            <a:ext cx="3937377" cy="724984"/>
            <a:chOff x="414478" y="2324827"/>
            <a:chExt cx="3937377" cy="724984"/>
          </a:xfrm>
        </p:grpSpPr>
        <p:sp>
          <p:nvSpPr>
            <p:cNvPr id="32" name="Rectangle 31"/>
            <p:cNvSpPr/>
            <p:nvPr/>
          </p:nvSpPr>
          <p:spPr>
            <a:xfrm>
              <a:off x="414478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3" name="Rectangle 32"/>
            <p:cNvSpPr/>
            <p:nvPr/>
          </p:nvSpPr>
          <p:spPr>
            <a:xfrm>
              <a:off x="414478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marL="0" marR="0" lvl="0" indent="0" algn="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اثبات ارزشیابی یا تخصیص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749982" y="4798396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2" name="Group 11"/>
          <p:cNvGrpSpPr/>
          <p:nvPr/>
        </p:nvGrpSpPr>
        <p:grpSpPr>
          <a:xfrm>
            <a:off x="2046343" y="4591413"/>
            <a:ext cx="3937377" cy="724984"/>
            <a:chOff x="414478" y="3049811"/>
            <a:chExt cx="3937377" cy="724984"/>
          </a:xfrm>
        </p:grpSpPr>
        <p:sp>
          <p:nvSpPr>
            <p:cNvPr id="30" name="Rectangle 29"/>
            <p:cNvSpPr/>
            <p:nvPr/>
          </p:nvSpPr>
          <p:spPr>
            <a:xfrm>
              <a:off x="414478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1" name="Rectangle 30"/>
            <p:cNvSpPr/>
            <p:nvPr/>
          </p:nvSpPr>
          <p:spPr>
            <a:xfrm>
              <a:off x="414478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marL="0" marR="0" lvl="0" indent="0" algn="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اثبات ارزشیابی یا تخصیص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6195408" y="2436375"/>
            <a:ext cx="4233739" cy="498086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14" name="Rectangle 13"/>
          <p:cNvSpPr/>
          <p:nvPr/>
        </p:nvSpPr>
        <p:spPr>
          <a:xfrm>
            <a:off x="6195408" y="2623436"/>
            <a:ext cx="311025" cy="311025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5" name="Group 14"/>
          <p:cNvGrpSpPr/>
          <p:nvPr/>
        </p:nvGrpSpPr>
        <p:grpSpPr>
          <a:xfrm>
            <a:off x="6208279" y="1541602"/>
            <a:ext cx="4233739" cy="894773"/>
            <a:chOff x="4576414" y="0"/>
            <a:chExt cx="4233739" cy="894773"/>
          </a:xfrm>
        </p:grpSpPr>
        <p:sp>
          <p:nvSpPr>
            <p:cNvPr id="28" name="Rectangle 27"/>
            <p:cNvSpPr/>
            <p:nvPr/>
          </p:nvSpPr>
          <p:spPr>
            <a:xfrm>
              <a:off x="4576414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9" name="Rectangle 28"/>
            <p:cNvSpPr/>
            <p:nvPr/>
          </p:nvSpPr>
          <p:spPr>
            <a:xfrm>
              <a:off x="4576414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آزمون محتوا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6195408" y="3348428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7" name="Group 16"/>
          <p:cNvGrpSpPr/>
          <p:nvPr/>
        </p:nvGrpSpPr>
        <p:grpSpPr>
          <a:xfrm>
            <a:off x="6491770" y="3141445"/>
            <a:ext cx="3937377" cy="724984"/>
            <a:chOff x="4859905" y="1599843"/>
            <a:chExt cx="3937377" cy="724984"/>
          </a:xfrm>
        </p:grpSpPr>
        <p:sp>
          <p:nvSpPr>
            <p:cNvPr id="26" name="Rectangle 25"/>
            <p:cNvSpPr/>
            <p:nvPr/>
          </p:nvSpPr>
          <p:spPr>
            <a:xfrm>
              <a:off x="4859905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7" name="Rectangle 26"/>
            <p:cNvSpPr/>
            <p:nvPr/>
          </p:nvSpPr>
          <p:spPr>
            <a:xfrm>
              <a:off x="4859905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6- برکناری یا فروش دارایی ها در طی یال را مورد بررسی و تجزیه و تحلیل قرار دهید و در مورد علت فروش، شرایط فروش و نحوه قیمت گذاری دارایی کنترل های لازم را انجام دهید. 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6195408" y="4073412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9" name="Group 18"/>
          <p:cNvGrpSpPr/>
          <p:nvPr/>
        </p:nvGrpSpPr>
        <p:grpSpPr>
          <a:xfrm>
            <a:off x="6491770" y="3866429"/>
            <a:ext cx="3937377" cy="724984"/>
            <a:chOff x="4859905" y="2324827"/>
            <a:chExt cx="3937377" cy="724984"/>
          </a:xfrm>
        </p:grpSpPr>
        <p:sp>
          <p:nvSpPr>
            <p:cNvPr id="24" name="Rectangle 23"/>
            <p:cNvSpPr/>
            <p:nvPr/>
          </p:nvSpPr>
          <p:spPr>
            <a:xfrm>
              <a:off x="4859905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5" name="Rectangle 24"/>
            <p:cNvSpPr/>
            <p:nvPr/>
          </p:nvSpPr>
          <p:spPr>
            <a:xfrm>
              <a:off x="4859905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marL="0" marR="0" lvl="0" indent="0" algn="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7- وضعیت دارایی هایی را که در حال حاضر مورد استفاده نیستند بررسی کنید .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6195408" y="4798396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21" name="Group 20"/>
          <p:cNvGrpSpPr/>
          <p:nvPr/>
        </p:nvGrpSpPr>
        <p:grpSpPr>
          <a:xfrm>
            <a:off x="6491770" y="4591413"/>
            <a:ext cx="3937377" cy="724984"/>
            <a:chOff x="4859905" y="3049811"/>
            <a:chExt cx="3937377" cy="724984"/>
          </a:xfrm>
        </p:grpSpPr>
        <p:sp>
          <p:nvSpPr>
            <p:cNvPr id="22" name="Rectangle 21"/>
            <p:cNvSpPr/>
            <p:nvPr/>
          </p:nvSpPr>
          <p:spPr>
            <a:xfrm>
              <a:off x="4859905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3" name="Rectangle 22"/>
            <p:cNvSpPr/>
            <p:nvPr/>
          </p:nvSpPr>
          <p:spPr>
            <a:xfrm>
              <a:off x="4859905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8- ذخیره استهلاک در نظر گرفته شده جهت دارایی ها را بررسی کنید.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0" y="6277969"/>
            <a:ext cx="13283116" cy="583983"/>
            <a:chOff x="0" y="6277969"/>
            <a:chExt cx="13283116" cy="583983"/>
          </a:xfrm>
        </p:grpSpPr>
        <p:sp>
          <p:nvSpPr>
            <p:cNvPr id="39" name="Rectangle 38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4895" y="6400287"/>
              <a:ext cx="65782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Nazanin" panose="000004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42" name="Group 41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642038" y="6400287"/>
                <a:ext cx="65782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Nazanin" panose="000004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43" name="Rectangle 42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369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6417" y="2436375"/>
            <a:ext cx="4233739" cy="498086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5" name="Rectangle 4"/>
          <p:cNvSpPr/>
          <p:nvPr/>
        </p:nvSpPr>
        <p:spPr>
          <a:xfrm>
            <a:off x="1756417" y="2623436"/>
            <a:ext cx="311025" cy="311025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6" name="Group 5"/>
          <p:cNvGrpSpPr/>
          <p:nvPr/>
        </p:nvGrpSpPr>
        <p:grpSpPr>
          <a:xfrm>
            <a:off x="1756417" y="1541602"/>
            <a:ext cx="4233739" cy="894773"/>
            <a:chOff x="118117" y="0"/>
            <a:chExt cx="4233739" cy="894773"/>
          </a:xfrm>
        </p:grpSpPr>
        <p:sp>
          <p:nvSpPr>
            <p:cNvPr id="36" name="Rectangle 35"/>
            <p:cNvSpPr/>
            <p:nvPr/>
          </p:nvSpPr>
          <p:spPr>
            <a:xfrm>
              <a:off x="118117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7" name="Rectangle 36"/>
            <p:cNvSpPr/>
            <p:nvPr/>
          </p:nvSpPr>
          <p:spPr>
            <a:xfrm>
              <a:off x="118117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2  Compset" panose="00000400000000000000" pitchFamily="2" charset="-78"/>
                </a:rPr>
                <a:t>اهداف محتوا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2  Compset" panose="00000400000000000000" pitchFamily="2" charset="-78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756417" y="3348428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8" name="Group 7"/>
          <p:cNvGrpSpPr/>
          <p:nvPr/>
        </p:nvGrpSpPr>
        <p:grpSpPr>
          <a:xfrm>
            <a:off x="2052778" y="3141445"/>
            <a:ext cx="3937377" cy="724984"/>
            <a:chOff x="414478" y="1599843"/>
            <a:chExt cx="3937377" cy="724984"/>
          </a:xfrm>
        </p:grpSpPr>
        <p:sp>
          <p:nvSpPr>
            <p:cNvPr id="34" name="Rectangle 33"/>
            <p:cNvSpPr/>
            <p:nvPr/>
          </p:nvSpPr>
          <p:spPr>
            <a:xfrm>
              <a:off x="414478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5" name="Rectangle 34"/>
            <p:cNvSpPr/>
            <p:nvPr/>
          </p:nvSpPr>
          <p:spPr>
            <a:xfrm>
              <a:off x="414478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اثبات اعتبار (وجود مالکیت )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756417" y="4073412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0" name="Group 9"/>
          <p:cNvGrpSpPr/>
          <p:nvPr/>
        </p:nvGrpSpPr>
        <p:grpSpPr>
          <a:xfrm>
            <a:off x="2052778" y="3866429"/>
            <a:ext cx="3937377" cy="724984"/>
            <a:chOff x="414478" y="2324827"/>
            <a:chExt cx="3937377" cy="724984"/>
          </a:xfrm>
        </p:grpSpPr>
        <p:sp>
          <p:nvSpPr>
            <p:cNvPr id="32" name="Rectangle 31"/>
            <p:cNvSpPr/>
            <p:nvPr/>
          </p:nvSpPr>
          <p:spPr>
            <a:xfrm>
              <a:off x="414478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3" name="Rectangle 32"/>
            <p:cNvSpPr/>
            <p:nvPr/>
          </p:nvSpPr>
          <p:spPr>
            <a:xfrm>
              <a:off x="414478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اثبات اعتبار (وجود مالکیت)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756417" y="4798396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2" name="Group 11"/>
          <p:cNvGrpSpPr/>
          <p:nvPr/>
        </p:nvGrpSpPr>
        <p:grpSpPr>
          <a:xfrm>
            <a:off x="2052778" y="4591413"/>
            <a:ext cx="3937377" cy="724984"/>
            <a:chOff x="414478" y="3049811"/>
            <a:chExt cx="3937377" cy="724984"/>
          </a:xfrm>
        </p:grpSpPr>
        <p:sp>
          <p:nvSpPr>
            <p:cNvPr id="30" name="Rectangle 29"/>
            <p:cNvSpPr/>
            <p:nvPr/>
          </p:nvSpPr>
          <p:spPr>
            <a:xfrm>
              <a:off x="414478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1" name="Rectangle 30"/>
            <p:cNvSpPr/>
            <p:nvPr/>
          </p:nvSpPr>
          <p:spPr>
            <a:xfrm>
              <a:off x="414478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اثبات کامل بودن و ارزشیابی یا تخصیص 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6201843" y="2436375"/>
            <a:ext cx="4233739" cy="498086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14" name="Rectangle 13"/>
          <p:cNvSpPr/>
          <p:nvPr/>
        </p:nvSpPr>
        <p:spPr>
          <a:xfrm>
            <a:off x="6201843" y="2623436"/>
            <a:ext cx="311025" cy="311025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5" name="Group 14"/>
          <p:cNvGrpSpPr/>
          <p:nvPr/>
        </p:nvGrpSpPr>
        <p:grpSpPr>
          <a:xfrm>
            <a:off x="6201843" y="1541602"/>
            <a:ext cx="4233739" cy="894773"/>
            <a:chOff x="4563543" y="0"/>
            <a:chExt cx="4233739" cy="894773"/>
          </a:xfrm>
        </p:grpSpPr>
        <p:sp>
          <p:nvSpPr>
            <p:cNvPr id="28" name="Rectangle 27"/>
            <p:cNvSpPr/>
            <p:nvPr/>
          </p:nvSpPr>
          <p:spPr>
            <a:xfrm>
              <a:off x="4563543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9" name="Rectangle 28"/>
            <p:cNvSpPr/>
            <p:nvPr/>
          </p:nvSpPr>
          <p:spPr>
            <a:xfrm>
              <a:off x="4563543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2  Compset" panose="00000400000000000000" pitchFamily="2" charset="-78"/>
                </a:rPr>
                <a:t>آمون محتوا</a:t>
              </a: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Tahoma" panose="020B0804030504040204" pitchFamily="34" charset="0"/>
                </a:rPr>
                <a:t>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6201843" y="3348428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7" name="Group 16"/>
          <p:cNvGrpSpPr/>
          <p:nvPr/>
        </p:nvGrpSpPr>
        <p:grpSpPr>
          <a:xfrm>
            <a:off x="6498205" y="3141445"/>
            <a:ext cx="3937377" cy="724984"/>
            <a:chOff x="4859905" y="1599843"/>
            <a:chExt cx="3937377" cy="724984"/>
          </a:xfrm>
        </p:grpSpPr>
        <p:sp>
          <p:nvSpPr>
            <p:cNvPr id="26" name="Rectangle 25"/>
            <p:cNvSpPr/>
            <p:nvPr/>
          </p:nvSpPr>
          <p:spPr>
            <a:xfrm>
              <a:off x="4859905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7" name="Rectangle 26"/>
            <p:cNvSpPr/>
            <p:nvPr/>
          </p:nvSpPr>
          <p:spPr>
            <a:xfrm>
              <a:off x="4859905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9- درآمد های ناشی از اجاره زمین، ساختمان و تجهیزات را مورد رسیدگی قرار دهید.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6201843" y="4073412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9" name="Group 18"/>
          <p:cNvGrpSpPr/>
          <p:nvPr/>
        </p:nvGrpSpPr>
        <p:grpSpPr>
          <a:xfrm>
            <a:off x="6498205" y="3866429"/>
            <a:ext cx="3937377" cy="724984"/>
            <a:chOff x="4859905" y="2324827"/>
            <a:chExt cx="3937377" cy="724984"/>
          </a:xfrm>
        </p:grpSpPr>
        <p:sp>
          <p:nvSpPr>
            <p:cNvPr id="24" name="Rectangle 23"/>
            <p:cNvSpPr/>
            <p:nvPr/>
          </p:nvSpPr>
          <p:spPr>
            <a:xfrm>
              <a:off x="4859905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5" name="Rectangle 24"/>
            <p:cNvSpPr/>
            <p:nvPr/>
          </p:nvSpPr>
          <p:spPr>
            <a:xfrm>
              <a:off x="4859905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10- مفاد قرارداهای اجاره بلند مدت را رسیدگی کنید.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6201843" y="4798396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21" name="Group 20"/>
          <p:cNvGrpSpPr/>
          <p:nvPr/>
        </p:nvGrpSpPr>
        <p:grpSpPr>
          <a:xfrm>
            <a:off x="6498205" y="4591413"/>
            <a:ext cx="3937377" cy="724984"/>
            <a:chOff x="4859905" y="3049811"/>
            <a:chExt cx="3937377" cy="724984"/>
          </a:xfrm>
        </p:grpSpPr>
        <p:sp>
          <p:nvSpPr>
            <p:cNvPr id="22" name="Rectangle 21"/>
            <p:cNvSpPr/>
            <p:nvPr/>
          </p:nvSpPr>
          <p:spPr>
            <a:xfrm>
              <a:off x="4859905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3" name="Rectangle 22"/>
            <p:cNvSpPr/>
            <p:nvPr/>
          </p:nvSpPr>
          <p:spPr>
            <a:xfrm>
              <a:off x="4859905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11- روش های تحلیلی را در مورد اموال، ماشین آلات و تجهیزات اجرا کنید . (مقایسه خرید های سال جاری با سال های قبل و ....)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39" name="Rectangle 38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42" name="Group 41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43" name="Rectangle 42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430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4319" y="2436375"/>
            <a:ext cx="4233739" cy="498086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5" name="Rectangle 4"/>
          <p:cNvSpPr/>
          <p:nvPr/>
        </p:nvSpPr>
        <p:spPr>
          <a:xfrm>
            <a:off x="1744319" y="2623436"/>
            <a:ext cx="311025" cy="311025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6" name="Group 5"/>
          <p:cNvGrpSpPr/>
          <p:nvPr/>
        </p:nvGrpSpPr>
        <p:grpSpPr>
          <a:xfrm>
            <a:off x="1744319" y="1541602"/>
            <a:ext cx="4233739" cy="894773"/>
            <a:chOff x="106019" y="0"/>
            <a:chExt cx="4233739" cy="894773"/>
          </a:xfrm>
        </p:grpSpPr>
        <p:sp>
          <p:nvSpPr>
            <p:cNvPr id="36" name="Rectangle 35"/>
            <p:cNvSpPr/>
            <p:nvPr/>
          </p:nvSpPr>
          <p:spPr>
            <a:xfrm>
              <a:off x="106019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7" name="Rectangle 36"/>
            <p:cNvSpPr/>
            <p:nvPr/>
          </p:nvSpPr>
          <p:spPr>
            <a:xfrm>
              <a:off x="106019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اهداف محتوا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744319" y="3348428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8" name="Group 7"/>
          <p:cNvGrpSpPr/>
          <p:nvPr/>
        </p:nvGrpSpPr>
        <p:grpSpPr>
          <a:xfrm>
            <a:off x="2040681" y="3141445"/>
            <a:ext cx="3937377" cy="724984"/>
            <a:chOff x="402381" y="1599843"/>
            <a:chExt cx="3937377" cy="724984"/>
          </a:xfrm>
        </p:grpSpPr>
        <p:sp>
          <p:nvSpPr>
            <p:cNvPr id="34" name="Rectangle 33"/>
            <p:cNvSpPr/>
            <p:nvPr/>
          </p:nvSpPr>
          <p:spPr>
            <a:xfrm>
              <a:off x="402381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5" name="Rectangle 34"/>
            <p:cNvSpPr/>
            <p:nvPr/>
          </p:nvSpPr>
          <p:spPr>
            <a:xfrm>
              <a:off x="402381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اثبات ارزشیابی، چگونگی ارائه و کفایت افشا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744319" y="4073412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0" name="Group 9"/>
          <p:cNvGrpSpPr/>
          <p:nvPr/>
        </p:nvGrpSpPr>
        <p:grpSpPr>
          <a:xfrm>
            <a:off x="2040681" y="3866429"/>
            <a:ext cx="3937377" cy="724984"/>
            <a:chOff x="402381" y="2324827"/>
            <a:chExt cx="3937377" cy="724984"/>
          </a:xfrm>
        </p:grpSpPr>
        <p:sp>
          <p:nvSpPr>
            <p:cNvPr id="32" name="Rectangle 31"/>
            <p:cNvSpPr/>
            <p:nvPr/>
          </p:nvSpPr>
          <p:spPr>
            <a:xfrm>
              <a:off x="402381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3" name="Rectangle 32"/>
            <p:cNvSpPr/>
            <p:nvPr/>
          </p:nvSpPr>
          <p:spPr>
            <a:xfrm>
              <a:off x="402381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اثبات ارزشیابی 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744319" y="4798396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2" name="Group 11"/>
          <p:cNvGrpSpPr/>
          <p:nvPr/>
        </p:nvGrpSpPr>
        <p:grpSpPr>
          <a:xfrm>
            <a:off x="2040681" y="4591413"/>
            <a:ext cx="3937377" cy="724984"/>
            <a:chOff x="402381" y="3049811"/>
            <a:chExt cx="3937377" cy="724984"/>
          </a:xfrm>
        </p:grpSpPr>
        <p:sp>
          <p:nvSpPr>
            <p:cNvPr id="30" name="Rectangle 29"/>
            <p:cNvSpPr/>
            <p:nvPr/>
          </p:nvSpPr>
          <p:spPr>
            <a:xfrm>
              <a:off x="402381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1" name="Rectangle 30"/>
            <p:cNvSpPr/>
            <p:nvPr/>
          </p:nvSpPr>
          <p:spPr>
            <a:xfrm>
              <a:off x="402381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اثبات ارزشیابی 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6189745" y="2436375"/>
            <a:ext cx="4233739" cy="498086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14" name="Rectangle 13"/>
          <p:cNvSpPr/>
          <p:nvPr/>
        </p:nvSpPr>
        <p:spPr>
          <a:xfrm>
            <a:off x="6189745" y="2623436"/>
            <a:ext cx="311025" cy="311025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5" name="Group 14"/>
          <p:cNvGrpSpPr/>
          <p:nvPr/>
        </p:nvGrpSpPr>
        <p:grpSpPr>
          <a:xfrm>
            <a:off x="6189745" y="1541602"/>
            <a:ext cx="4233739" cy="894773"/>
            <a:chOff x="4551445" y="0"/>
            <a:chExt cx="4233739" cy="894773"/>
          </a:xfrm>
        </p:grpSpPr>
        <p:sp>
          <p:nvSpPr>
            <p:cNvPr id="28" name="Rectangle 27"/>
            <p:cNvSpPr/>
            <p:nvPr/>
          </p:nvSpPr>
          <p:spPr>
            <a:xfrm>
              <a:off x="4551445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9" name="Rectangle 28"/>
            <p:cNvSpPr/>
            <p:nvPr/>
          </p:nvSpPr>
          <p:spPr>
            <a:xfrm>
              <a:off x="4551445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آزمون محتوا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6213941" y="3348428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7" name="Group 16"/>
          <p:cNvGrpSpPr/>
          <p:nvPr/>
        </p:nvGrpSpPr>
        <p:grpSpPr>
          <a:xfrm>
            <a:off x="6510302" y="3141445"/>
            <a:ext cx="3937377" cy="724984"/>
            <a:chOff x="4872002" y="1599843"/>
            <a:chExt cx="3937377" cy="724984"/>
          </a:xfrm>
        </p:grpSpPr>
        <p:sp>
          <p:nvSpPr>
            <p:cNvPr id="26" name="Rectangle 25"/>
            <p:cNvSpPr/>
            <p:nvPr/>
          </p:nvSpPr>
          <p:spPr>
            <a:xfrm>
              <a:off x="4872002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7" name="Rectangle 26"/>
            <p:cNvSpPr/>
            <p:nvPr/>
          </p:nvSpPr>
          <p:spPr>
            <a:xfrm>
              <a:off x="4872002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12- در بررسی اسناد مالکیت دارایی های ثابت کنترل شود که این اسناد در رهن یاوثیقه اشخاص نباشد و در صورتی که در رهن یا وثیقه هستند اطلاعات کامل در این خصوص جمع آوری گردد. 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6213941" y="4073412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9" name="Group 18"/>
          <p:cNvGrpSpPr/>
          <p:nvPr/>
        </p:nvGrpSpPr>
        <p:grpSpPr>
          <a:xfrm>
            <a:off x="6510302" y="3866429"/>
            <a:ext cx="3937377" cy="724984"/>
            <a:chOff x="4872002" y="2324827"/>
            <a:chExt cx="3937377" cy="724984"/>
          </a:xfrm>
        </p:grpSpPr>
        <p:sp>
          <p:nvSpPr>
            <p:cNvPr id="24" name="Rectangle 23"/>
            <p:cNvSpPr/>
            <p:nvPr/>
          </p:nvSpPr>
          <p:spPr>
            <a:xfrm>
              <a:off x="4872002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5" name="Rectangle 24"/>
            <p:cNvSpPr/>
            <p:nvPr/>
          </p:nvSpPr>
          <p:spPr>
            <a:xfrm>
              <a:off x="4872002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13-اسناد و مدارک مربوط به بیمه بودن دارایی های ثابت را مورد رسیدگی قرار دهید و کفایت یا عدم کفایت مبلغ را روشن کنید.  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6189745" y="4798396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21" name="Group 20"/>
          <p:cNvGrpSpPr/>
          <p:nvPr/>
        </p:nvGrpSpPr>
        <p:grpSpPr>
          <a:xfrm>
            <a:off x="6461912" y="4591413"/>
            <a:ext cx="3985768" cy="724984"/>
            <a:chOff x="4823612" y="3049811"/>
            <a:chExt cx="3985768" cy="724984"/>
          </a:xfrm>
        </p:grpSpPr>
        <p:sp>
          <p:nvSpPr>
            <p:cNvPr id="22" name="Rectangle 21"/>
            <p:cNvSpPr/>
            <p:nvPr/>
          </p:nvSpPr>
          <p:spPr>
            <a:xfrm>
              <a:off x="4823612" y="3049811"/>
              <a:ext cx="3985768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3" name="Rectangle 22"/>
            <p:cNvSpPr/>
            <p:nvPr/>
          </p:nvSpPr>
          <p:spPr>
            <a:xfrm>
              <a:off x="4823612" y="3049811"/>
              <a:ext cx="3985768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marL="0" marR="0" lvl="0" indent="0" algn="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14- ضمن درج اطلاعات لازم در خصوص روش ها و نرخ های استهلاک دارایی ثابت و منطیق بودن آن با روش ها و نرخ های قانونی در خصوص محاسبات مربوط به استهلاک به طور نمونه ای کنترل های لازم راانجام دهید. 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0" y="6277969"/>
            <a:ext cx="13283116" cy="583983"/>
            <a:chOff x="0" y="6277969"/>
            <a:chExt cx="13283116" cy="583983"/>
          </a:xfrm>
        </p:grpSpPr>
        <p:sp>
          <p:nvSpPr>
            <p:cNvPr id="39" name="Rectangle 38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4895" y="6400287"/>
              <a:ext cx="65782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Nazanin" panose="000004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42" name="Group 41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642038" y="6400287"/>
                <a:ext cx="65782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Nazanin" panose="000004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43" name="Rectangle 42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Nazanin" panose="000004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848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6417" y="2436375"/>
            <a:ext cx="4233739" cy="498086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5" name="Rectangle 4"/>
          <p:cNvSpPr/>
          <p:nvPr/>
        </p:nvSpPr>
        <p:spPr>
          <a:xfrm>
            <a:off x="1756417" y="2623436"/>
            <a:ext cx="311025" cy="311025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6" name="Group 5"/>
          <p:cNvGrpSpPr/>
          <p:nvPr/>
        </p:nvGrpSpPr>
        <p:grpSpPr>
          <a:xfrm>
            <a:off x="1756417" y="1541602"/>
            <a:ext cx="4233739" cy="894773"/>
            <a:chOff x="118117" y="0"/>
            <a:chExt cx="4233739" cy="894773"/>
          </a:xfrm>
        </p:grpSpPr>
        <p:sp>
          <p:nvSpPr>
            <p:cNvPr id="36" name="Rectangle 35"/>
            <p:cNvSpPr/>
            <p:nvPr/>
          </p:nvSpPr>
          <p:spPr>
            <a:xfrm>
              <a:off x="118117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7" name="Rectangle 36"/>
            <p:cNvSpPr/>
            <p:nvPr/>
          </p:nvSpPr>
          <p:spPr>
            <a:xfrm>
              <a:off x="118117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2  Compset" panose="00000400000000000000" pitchFamily="2" charset="-78"/>
                </a:rPr>
                <a:t>اهداف محتوا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2  Compset" panose="00000400000000000000" pitchFamily="2" charset="-78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756417" y="3348428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8" name="Group 7"/>
          <p:cNvGrpSpPr/>
          <p:nvPr/>
        </p:nvGrpSpPr>
        <p:grpSpPr>
          <a:xfrm>
            <a:off x="2052778" y="3141445"/>
            <a:ext cx="3937377" cy="724984"/>
            <a:chOff x="414478" y="1599843"/>
            <a:chExt cx="3937377" cy="724984"/>
          </a:xfrm>
        </p:grpSpPr>
        <p:sp>
          <p:nvSpPr>
            <p:cNvPr id="34" name="Rectangle 33"/>
            <p:cNvSpPr/>
            <p:nvPr/>
          </p:nvSpPr>
          <p:spPr>
            <a:xfrm>
              <a:off x="414478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5" name="Rectangle 34"/>
            <p:cNvSpPr/>
            <p:nvPr/>
          </p:nvSpPr>
          <p:spPr>
            <a:xfrm>
              <a:off x="414478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اثبات چگونگی ارائه و کفایت افشا 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756417" y="4073412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0" name="Group 9"/>
          <p:cNvGrpSpPr/>
          <p:nvPr/>
        </p:nvGrpSpPr>
        <p:grpSpPr>
          <a:xfrm>
            <a:off x="2052778" y="3866429"/>
            <a:ext cx="3937377" cy="724984"/>
            <a:chOff x="414478" y="2324827"/>
            <a:chExt cx="3937377" cy="724984"/>
          </a:xfrm>
        </p:grpSpPr>
        <p:sp>
          <p:nvSpPr>
            <p:cNvPr id="32" name="Rectangle 31"/>
            <p:cNvSpPr/>
            <p:nvPr/>
          </p:nvSpPr>
          <p:spPr>
            <a:xfrm>
              <a:off x="414478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3" name="Rectangle 32"/>
            <p:cNvSpPr/>
            <p:nvPr/>
          </p:nvSpPr>
          <p:spPr>
            <a:xfrm>
              <a:off x="414478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marL="0" marR="0" lvl="0" indent="0" algn="r" defTabSz="1111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756417" y="4798396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2" name="Group 11"/>
          <p:cNvGrpSpPr/>
          <p:nvPr/>
        </p:nvGrpSpPr>
        <p:grpSpPr>
          <a:xfrm>
            <a:off x="2052778" y="4591413"/>
            <a:ext cx="3937377" cy="724984"/>
            <a:chOff x="414478" y="3049811"/>
            <a:chExt cx="3937377" cy="724984"/>
          </a:xfrm>
        </p:grpSpPr>
        <p:sp>
          <p:nvSpPr>
            <p:cNvPr id="30" name="Rectangle 29"/>
            <p:cNvSpPr/>
            <p:nvPr/>
          </p:nvSpPr>
          <p:spPr>
            <a:xfrm>
              <a:off x="414478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31" name="Rectangle 30"/>
            <p:cNvSpPr/>
            <p:nvPr/>
          </p:nvSpPr>
          <p:spPr>
            <a:xfrm>
              <a:off x="414478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marL="0" marR="0" lvl="0" indent="0" algn="r" defTabSz="1111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6201843" y="2436375"/>
            <a:ext cx="4233739" cy="498086"/>
          </a:xfrm>
          <a:prstGeom prst="rect">
            <a:avLst/>
          </a:prstGeom>
          <a:solidFill>
            <a:srgbClr val="A53010">
              <a:hueOff val="0"/>
              <a:satOff val="0"/>
              <a:lumOff val="0"/>
              <a:alphaOff val="0"/>
            </a:srgb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14" name="Rectangle 13"/>
          <p:cNvSpPr/>
          <p:nvPr/>
        </p:nvSpPr>
        <p:spPr>
          <a:xfrm>
            <a:off x="6201843" y="2623436"/>
            <a:ext cx="311025" cy="311025"/>
          </a:xfrm>
          <a:prstGeom prst="rect">
            <a:avLst/>
          </a:pr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5" name="Group 14"/>
          <p:cNvGrpSpPr/>
          <p:nvPr/>
        </p:nvGrpSpPr>
        <p:grpSpPr>
          <a:xfrm>
            <a:off x="6201843" y="1541602"/>
            <a:ext cx="4233739" cy="894773"/>
            <a:chOff x="4563543" y="0"/>
            <a:chExt cx="4233739" cy="894773"/>
          </a:xfrm>
        </p:grpSpPr>
        <p:sp>
          <p:nvSpPr>
            <p:cNvPr id="28" name="Rectangle 27"/>
            <p:cNvSpPr/>
            <p:nvPr/>
          </p:nvSpPr>
          <p:spPr>
            <a:xfrm>
              <a:off x="4563543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9" name="Rectangle 28"/>
            <p:cNvSpPr/>
            <p:nvPr/>
          </p:nvSpPr>
          <p:spPr>
            <a:xfrm>
              <a:off x="4563543" y="0"/>
              <a:ext cx="4233739" cy="894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4295" tIns="49530" rIns="74295" bIns="49530" numCol="1" spcCol="1270" anchor="ctr" anchorCtr="0">
              <a:noAutofit/>
            </a:bodyPr>
            <a:lstStyle/>
            <a:p>
              <a:pPr marL="0" marR="0" lvl="0" indent="0" algn="r" defTabSz="17335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9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entury Gothic" panose="020B0502020202020204"/>
                  <a:cs typeface="2  Compset" panose="00000400000000000000" pitchFamily="2" charset="-78"/>
                </a:rPr>
                <a:t>آزمون محتوا </a:t>
              </a:r>
              <a:endParaRPr kumimoji="0" lang="en-US" sz="3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  <a:cs typeface="2  Compset" panose="00000400000000000000" pitchFamily="2" charset="-78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6201843" y="3348428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7" name="Group 16"/>
          <p:cNvGrpSpPr/>
          <p:nvPr/>
        </p:nvGrpSpPr>
        <p:grpSpPr>
          <a:xfrm>
            <a:off x="6498205" y="3141445"/>
            <a:ext cx="3937377" cy="724984"/>
            <a:chOff x="4859905" y="1599843"/>
            <a:chExt cx="3937377" cy="724984"/>
          </a:xfrm>
        </p:grpSpPr>
        <p:sp>
          <p:nvSpPr>
            <p:cNvPr id="26" name="Rectangle 25"/>
            <p:cNvSpPr/>
            <p:nvPr/>
          </p:nvSpPr>
          <p:spPr>
            <a:xfrm>
              <a:off x="4859905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7" name="Rectangle 26"/>
            <p:cNvSpPr/>
            <p:nvPr/>
          </p:nvSpPr>
          <p:spPr>
            <a:xfrm>
              <a:off x="4859905" y="1599843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marR="0" lvl="0" indent="0" algn="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15- کنترل نمایید که اطلاعات مربوط به اموال، ماشین آلات و تجهیزات به نحو مطلوب در ترازنامه منعکس شده باشد. 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6201843" y="4073412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19" name="Group 18"/>
          <p:cNvGrpSpPr/>
          <p:nvPr/>
        </p:nvGrpSpPr>
        <p:grpSpPr>
          <a:xfrm>
            <a:off x="6498205" y="3866429"/>
            <a:ext cx="3937377" cy="724984"/>
            <a:chOff x="4859905" y="2324827"/>
            <a:chExt cx="3937377" cy="724984"/>
          </a:xfrm>
        </p:grpSpPr>
        <p:sp>
          <p:nvSpPr>
            <p:cNvPr id="24" name="Rectangle 23"/>
            <p:cNvSpPr/>
            <p:nvPr/>
          </p:nvSpPr>
          <p:spPr>
            <a:xfrm>
              <a:off x="4859905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5" name="Rectangle 24"/>
            <p:cNvSpPr/>
            <p:nvPr/>
          </p:nvSpPr>
          <p:spPr>
            <a:xfrm>
              <a:off x="4859905" y="2324827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marL="0" marR="0" lvl="0" indent="0" algn="r" defTabSz="1111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6201843" y="4798396"/>
            <a:ext cx="311018" cy="311018"/>
          </a:xfrm>
          <a:prstGeom prst="rect">
            <a:avLst/>
          </a:prstGeom>
          <a:solidFill>
            <a:sysClr val="window" lastClr="FFFFFF">
              <a:hueOff val="0"/>
              <a:satOff val="0"/>
              <a:lumOff val="0"/>
              <a:alphaOff val="0"/>
            </a:sysClr>
          </a:solidFill>
          <a:ln w="15875" cap="rnd" cmpd="sng" algn="ctr">
            <a:solidFill>
              <a:srgbClr val="A53010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grpSp>
        <p:nvGrpSpPr>
          <p:cNvPr id="21" name="Group 20"/>
          <p:cNvGrpSpPr/>
          <p:nvPr/>
        </p:nvGrpSpPr>
        <p:grpSpPr>
          <a:xfrm>
            <a:off x="6498205" y="4591413"/>
            <a:ext cx="3937377" cy="724984"/>
            <a:chOff x="4859905" y="3049811"/>
            <a:chExt cx="3937377" cy="724984"/>
          </a:xfrm>
        </p:grpSpPr>
        <p:sp>
          <p:nvSpPr>
            <p:cNvPr id="22" name="Rectangle 21"/>
            <p:cNvSpPr/>
            <p:nvPr/>
          </p:nvSpPr>
          <p:spPr>
            <a:xfrm>
              <a:off x="4859905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</p:sp>
        <p:sp>
          <p:nvSpPr>
            <p:cNvPr id="23" name="Rectangle 22"/>
            <p:cNvSpPr/>
            <p:nvPr/>
          </p:nvSpPr>
          <p:spPr>
            <a:xfrm>
              <a:off x="4859905" y="3049811"/>
              <a:ext cx="3937377" cy="7249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marL="0" marR="0" lvl="0" indent="0" algn="r" defTabSz="11112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5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entury Gothic" panose="020B0502020202020204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39" name="Rectangle 38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42" name="Group 41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43" name="Rectangle 42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462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2414"/>
              </p:ext>
            </p:extLst>
          </p:nvPr>
        </p:nvGraphicFramePr>
        <p:xfrm>
          <a:off x="969948" y="2040227"/>
          <a:ext cx="10058400" cy="4024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-3084394" y="1213368"/>
            <a:ext cx="14139081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ویژه ای که باید برای پی جویی اضافات طی سال صورت </a:t>
            </a:r>
            <a:r>
              <a:rPr lang="fa-IR" sz="3200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گیرد</a:t>
            </a: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.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9" name="Rectangle 8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-218365"/>
            <a:ext cx="13220259" cy="7096837"/>
            <a:chOff x="0" y="-95536"/>
            <a:chExt cx="13220259" cy="7096837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210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290" y="354842"/>
            <a:ext cx="10058400" cy="1450757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</a:t>
            </a: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عمومی که برای دارایی های کنار گذاشته شده موثر هستند</a:t>
            </a:r>
            <a:endParaRPr lang="en-US" sz="3200" dirty="0">
              <a:cs typeface="B Titr" panose="000007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379177"/>
              </p:ext>
            </p:extLst>
          </p:nvPr>
        </p:nvGraphicFramePr>
        <p:xfrm>
          <a:off x="978090" y="192663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8" name="Rectangle 7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11" name="Group 10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38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151817"/>
              </p:ext>
            </p:extLst>
          </p:nvPr>
        </p:nvGraphicFramePr>
        <p:xfrm>
          <a:off x="569913" y="2438400"/>
          <a:ext cx="10058400" cy="974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759155" y="1613320"/>
            <a:ext cx="56026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استهلاک دارایی های ثابت </a:t>
            </a:r>
            <a:endParaRPr lang="en-US" sz="3200" dirty="0">
              <a:cs typeface="B Titr" panose="00000700000000000000" pitchFamily="2" charset="-7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8" name="Rectangle 7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0" y="-163372"/>
            <a:ext cx="13220259" cy="7096837"/>
            <a:chOff x="0" y="-95536"/>
            <a:chExt cx="13220259" cy="7096837"/>
          </a:xfrm>
        </p:grpSpPr>
        <p:grpSp>
          <p:nvGrpSpPr>
            <p:cNvPr id="11" name="Group 10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766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668" y="1166978"/>
            <a:ext cx="10058400" cy="1287887"/>
          </a:xfrm>
        </p:spPr>
        <p:txBody>
          <a:bodyPr>
            <a:norm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عوامل موثر بر شیوه حسابرسان در رسیدگی به هزینه استهلاک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en-US" sz="3200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66557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6" name="Rectangle 5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657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7399" y="2981065"/>
            <a:ext cx="9144000" cy="3876935"/>
          </a:xfrm>
        </p:spPr>
        <p:txBody>
          <a:bodyPr>
            <a:noAutofit/>
          </a:bodyPr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موضوع : </a:t>
            </a:r>
          </a:p>
          <a:p>
            <a:pPr algn="ctr"/>
            <a:r>
              <a:rPr lang="fa-IR" sz="3600" dirty="0" smtClean="0">
                <a:cs typeface="B Nazanin" panose="00000400000000000000" pitchFamily="2" charset="-78"/>
              </a:rPr>
              <a:t>حسابرسی اموال، ماشین آلات و تجهیزات </a:t>
            </a:r>
          </a:p>
        </p:txBody>
      </p:sp>
      <p:pic>
        <p:nvPicPr>
          <p:cNvPr id="4" name="Picture 3" descr="C:\Users\aryana\Desktop\دانشگاه-آزاد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653" y="195159"/>
            <a:ext cx="2228215" cy="2538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985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102202"/>
            <a:ext cx="10058400" cy="1450757"/>
          </a:xfrm>
        </p:spPr>
        <p:txBody>
          <a:bodyPr>
            <a:normAutofit/>
          </a:bodyPr>
          <a:lstStyle/>
          <a:p>
            <a:pPr marL="228600" algn="ctr" rtl="1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هدف های حسابرسان  از حسابرسی استهلاک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881" y="2175075"/>
            <a:ext cx="10058400" cy="4023360"/>
          </a:xfrm>
        </p:spPr>
        <p:txBody>
          <a:bodyPr>
            <a:normAutofit/>
          </a:bodyPr>
          <a:lstStyle/>
          <a:p>
            <a:pPr marL="228600" algn="r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endParaRPr lang="en-US" sz="2400" dirty="0">
              <a:cs typeface="B Nazanin" panose="00000400000000000000" pitchFamily="2" charset="-78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98921956"/>
              </p:ext>
            </p:extLst>
          </p:nvPr>
        </p:nvGraphicFramePr>
        <p:xfrm>
          <a:off x="1640114" y="129531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8" name="Rectangle 7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11" name="Group 10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294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173707"/>
            <a:ext cx="10058400" cy="1450757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ح</a:t>
            </a:r>
            <a:r>
              <a:rPr lang="fa-IR" sz="3200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سابرسی </a:t>
            </a: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منابع طبیعی </a:t>
            </a:r>
            <a:endParaRPr lang="en-US" sz="3200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000903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6" name="Rectangle 5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091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69743"/>
            <a:ext cx="10058400" cy="1450757"/>
          </a:xfrm>
        </p:spPr>
        <p:txBody>
          <a:bodyPr>
            <a:norm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حسابرسی دارایی های نامشهود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en-US" sz="3200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66761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6" name="Rectangle 5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014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855277" y="307951"/>
            <a:ext cx="81387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a-IR" sz="3200" dirty="0">
                <a:cs typeface="B Titr" panose="00000700000000000000" pitchFamily="2" charset="-78"/>
              </a:rPr>
              <a:t>فصل دهم – حسابرسی اموال ماشین آلات و تجهیزات </a:t>
            </a:r>
            <a:endParaRPr lang="en-US" sz="3200" dirty="0">
              <a:cs typeface="B Titr" panose="00000700000000000000" pitchFamily="2" charset="-78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649352369"/>
              </p:ext>
            </p:extLst>
          </p:nvPr>
        </p:nvGraphicFramePr>
        <p:xfrm>
          <a:off x="2467192" y="1531995"/>
          <a:ext cx="7390337" cy="4486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0" y="0"/>
            <a:ext cx="13220259" cy="6897917"/>
            <a:chOff x="0" y="0"/>
            <a:chExt cx="13220259" cy="6897917"/>
          </a:xfrm>
        </p:grpSpPr>
        <p:grpSp>
          <p:nvGrpSpPr>
            <p:cNvPr id="17" name="Group 16"/>
            <p:cNvGrpSpPr/>
            <p:nvPr/>
          </p:nvGrpSpPr>
          <p:grpSpPr>
            <a:xfrm>
              <a:off x="0" y="6317887"/>
              <a:ext cx="13220259" cy="580030"/>
              <a:chOff x="0" y="6317887"/>
              <a:chExt cx="13220259" cy="58003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0" y="6317887"/>
                <a:ext cx="12192000" cy="580030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0" y="0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403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608" y="557125"/>
            <a:ext cx="10058400" cy="1450757"/>
          </a:xfrm>
        </p:spPr>
        <p:txBody>
          <a:bodyPr>
            <a:noAutofit/>
          </a:bodyPr>
          <a:lstStyle/>
          <a:p>
            <a:pPr algn="ctr"/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انواع و ماهیت اموال ، ماشین الات و تجهیزات </a:t>
            </a:r>
            <a:endParaRPr lang="en-US" sz="3200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678073"/>
              </p:ext>
            </p:extLst>
          </p:nvPr>
        </p:nvGraphicFramePr>
        <p:xfrm>
          <a:off x="523757" y="2163804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7" name="Rectangle 6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0" y="-95536"/>
            <a:ext cx="13220259" cy="7096837"/>
            <a:chOff x="0" y="-95536"/>
            <a:chExt cx="13220259" cy="7096837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688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816073"/>
              </p:ext>
            </p:extLst>
          </p:nvPr>
        </p:nvGraphicFramePr>
        <p:xfrm>
          <a:off x="838200" y="199435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13" name="Rectangle 12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16" name="Group 15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882" y="1268856"/>
            <a:ext cx="10058400" cy="1450757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dirty="0">
                <a:cs typeface="B Titr" panose="00000700000000000000" pitchFamily="2" charset="-78"/>
              </a:rPr>
              <a:t>کوچک بودن زمان رسیدگی به دارایی های ثابت </a:t>
            </a:r>
            <a:r>
              <a:rPr lang="en-US" dirty="0">
                <a:cs typeface="B Titr" panose="00000700000000000000" pitchFamily="2" charset="-78"/>
              </a:rPr>
              <a:t/>
            </a:r>
            <a:br>
              <a:rPr lang="en-US" dirty="0">
                <a:cs typeface="B Titr" panose="00000700000000000000" pitchFamily="2" charset="-78"/>
              </a:rPr>
            </a:b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563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554476"/>
              </p:ext>
            </p:extLst>
          </p:nvPr>
        </p:nvGraphicFramePr>
        <p:xfrm>
          <a:off x="1343133" y="196686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0" y="-171369"/>
            <a:ext cx="13315793" cy="7123619"/>
            <a:chOff x="-95534" y="-95536"/>
            <a:chExt cx="13315793" cy="7123619"/>
          </a:xfrm>
        </p:grpSpPr>
        <p:grpSp>
          <p:nvGrpSpPr>
            <p:cNvPr id="20" name="Group 19"/>
            <p:cNvGrpSpPr/>
            <p:nvPr/>
          </p:nvGrpSpPr>
          <p:grpSpPr>
            <a:xfrm>
              <a:off x="-95534" y="6304751"/>
              <a:ext cx="13315793" cy="723332"/>
              <a:chOff x="-95534" y="6400287"/>
              <a:chExt cx="13315793" cy="723332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-95534" y="6400287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222" y="899467"/>
            <a:ext cx="10058400" cy="1604516"/>
          </a:xfrm>
        </p:spPr>
        <p:txBody>
          <a:bodyPr>
            <a:norm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هدف ها در حسابرسی از رسیدگی به اموال ، ماشین آلات و تجهیزات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en-US" sz="32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39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05732"/>
              </p:ext>
            </p:extLst>
          </p:nvPr>
        </p:nvGraphicFramePr>
        <p:xfrm>
          <a:off x="824552" y="193976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12" name="Rectangle 11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15" name="Group 14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95" y="711856"/>
            <a:ext cx="10058400" cy="1817209"/>
          </a:xfrm>
        </p:spPr>
        <p:txBody>
          <a:bodyPr>
            <a:norm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کنترل های داخلی اموال ، ماشین آلات و تجیزات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en-US" sz="32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163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110" y="956322"/>
            <a:ext cx="10058400" cy="1450757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a-IR" sz="3200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برنامه </a:t>
            </a: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حسابرسی اموال با تجهیزات و ماشین </a:t>
            </a:r>
            <a:r>
              <a:rPr lang="fa-IR" sz="3200" dirty="0" smtClean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آلات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en-US" sz="3200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087169"/>
              </p:ext>
            </p:extLst>
          </p:nvPr>
        </p:nvGraphicFramePr>
        <p:xfrm>
          <a:off x="838200" y="186470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6" name="Rectangle 5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0" y="-122832"/>
            <a:ext cx="13220259" cy="7096837"/>
            <a:chOff x="0" y="-95536"/>
            <a:chExt cx="13220259" cy="7096837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768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859" y="1678675"/>
            <a:ext cx="10058400" cy="1450757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برنامه حسابرسی اموال ماشین آلات و تجهیزات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en-US" sz="3200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78269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0" y="6277969"/>
            <a:ext cx="13283116" cy="580030"/>
            <a:chOff x="0" y="6277969"/>
            <a:chExt cx="13283116" cy="580030"/>
          </a:xfrm>
        </p:grpSpPr>
        <p:sp>
          <p:nvSpPr>
            <p:cNvPr id="6" name="Rectangle 5"/>
            <p:cNvSpPr/>
            <p:nvPr/>
          </p:nvSpPr>
          <p:spPr>
            <a:xfrm>
              <a:off x="0" y="6277969"/>
              <a:ext cx="12192000" cy="5800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04895" y="6400287"/>
              <a:ext cx="6578221" cy="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400" dirty="0" smtClean="0">
                  <a:solidFill>
                    <a:schemeClr val="bg1"/>
                  </a:solidFill>
                  <a:cs typeface="B Titr" panose="00000700000000000000" pitchFamily="2" charset="-78"/>
                </a:rPr>
                <a:t>حسابرسی پیشرفته </a:t>
              </a:r>
              <a:endParaRPr lang="en-US" sz="24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0" y="-109184"/>
            <a:ext cx="13220259" cy="7096837"/>
            <a:chOff x="0" y="-95536"/>
            <a:chExt cx="13220259" cy="7096837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6277969"/>
              <a:ext cx="13220259" cy="723332"/>
              <a:chOff x="0" y="6373505"/>
              <a:chExt cx="13220259" cy="72333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6373505"/>
                <a:ext cx="12192000" cy="72333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642038" y="6400287"/>
                <a:ext cx="6578221" cy="335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a-IR" sz="2400" dirty="0" smtClean="0">
                    <a:solidFill>
                      <a:schemeClr val="bg1"/>
                    </a:solidFill>
                    <a:cs typeface="B Titr" panose="00000700000000000000" pitchFamily="2" charset="-78"/>
                  </a:rPr>
                  <a:t>حسابرسی پیشرفته </a:t>
                </a:r>
                <a:endParaRPr lang="en-US" sz="2400" dirty="0">
                  <a:solidFill>
                    <a:schemeClr val="bg1"/>
                  </a:solidFill>
                  <a:cs typeface="B Titr" panose="00000700000000000000" pitchFamily="2" charset="-78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0" y="-95536"/>
              <a:ext cx="12129143" cy="1378040"/>
            </a:xfrm>
            <a:prstGeom prst="rect">
              <a:avLst/>
            </a:prstGeom>
            <a:solidFill>
              <a:srgbClr val="00B0F0"/>
            </a:solidFill>
            <a:ln w="15875" cap="rnd" cmpd="sng" algn="ctr">
              <a:solidFill>
                <a:srgbClr val="A530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/>
                  <a:cs typeface="B Titr" panose="00000700000000000000" pitchFamily="2" charset="-78"/>
                </a:rPr>
                <a:t>حسابرسی اموال،ماشین آلات و تجهیزات </a:t>
              </a:r>
              <a:endPara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cs typeface="B Titr" panose="000007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950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228</TotalTime>
  <Words>1376</Words>
  <Application>Microsoft Office PowerPoint</Application>
  <PresentationFormat>Widescreen</PresentationFormat>
  <Paragraphs>170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2  Compset</vt:lpstr>
      <vt:lpstr>Arial</vt:lpstr>
      <vt:lpstr>B Nazanin</vt:lpstr>
      <vt:lpstr>B Titr</vt:lpstr>
      <vt:lpstr>Calibri</vt:lpstr>
      <vt:lpstr>Calibri Light</vt:lpstr>
      <vt:lpstr>Century Gothic</vt:lpstr>
      <vt:lpstr>Tahoma</vt:lpstr>
      <vt:lpstr>Retrospect</vt:lpstr>
      <vt:lpstr>PowerPoint Presentation</vt:lpstr>
      <vt:lpstr>PowerPoint Presentation</vt:lpstr>
      <vt:lpstr>PowerPoint Presentation</vt:lpstr>
      <vt:lpstr>انواع و ماهیت اموال ، ماشین الات و تجهیزات </vt:lpstr>
      <vt:lpstr>کوچک بودن زمان رسیدگی به دارایی های ثابت  </vt:lpstr>
      <vt:lpstr>هدف ها در حسابرسی از رسیدگی به اموال ، ماشین آلات و تجهیزات  </vt:lpstr>
      <vt:lpstr>کنترل های داخلی اموال ، ماشین آلات و تجیزات  </vt:lpstr>
      <vt:lpstr>برنامه حسابرسی اموال با تجهیزات و ماشین آلات </vt:lpstr>
      <vt:lpstr>برنامه حسابرسی اموال ماشین آلات و تجهیزات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اقدامات عمومی که برای دارایی های کنار گذاشته شده موثر هستند</vt:lpstr>
      <vt:lpstr>PowerPoint Presentation</vt:lpstr>
      <vt:lpstr>عوامل موثر بر شیوه حسابرسان در رسیدگی به هزینه استهلاک  </vt:lpstr>
      <vt:lpstr>هدف های حسابرسان  از حسابرسی استهلاک  </vt:lpstr>
      <vt:lpstr>حسابرسی منابع طبیعی </vt:lpstr>
      <vt:lpstr>حسابرسی دارایی های نامشهود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aryana</dc:creator>
  <cp:lastModifiedBy>Windows User</cp:lastModifiedBy>
  <cp:revision>21</cp:revision>
  <dcterms:created xsi:type="dcterms:W3CDTF">2015-12-22T13:26:48Z</dcterms:created>
  <dcterms:modified xsi:type="dcterms:W3CDTF">2018-08-09T17:44:12Z</dcterms:modified>
</cp:coreProperties>
</file>